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9" r:id="rId3"/>
    <p:sldId id="309" r:id="rId4"/>
    <p:sldId id="313" r:id="rId5"/>
    <p:sldId id="261" r:id="rId6"/>
    <p:sldId id="263" r:id="rId7"/>
    <p:sldId id="264" r:id="rId8"/>
    <p:sldId id="320" r:id="rId9"/>
    <p:sldId id="267" r:id="rId10"/>
    <p:sldId id="268" r:id="rId11"/>
    <p:sldId id="272" r:id="rId12"/>
    <p:sldId id="273" r:id="rId13"/>
    <p:sldId id="265" r:id="rId14"/>
    <p:sldId id="266" r:id="rId15"/>
    <p:sldId id="324" r:id="rId16"/>
    <p:sldId id="280" r:id="rId17"/>
    <p:sldId id="282" r:id="rId18"/>
    <p:sldId id="302" r:id="rId19"/>
    <p:sldId id="303" r:id="rId20"/>
    <p:sldId id="285" r:id="rId21"/>
    <p:sldId id="304" r:id="rId22"/>
    <p:sldId id="286" r:id="rId23"/>
    <p:sldId id="305" r:id="rId24"/>
    <p:sldId id="275" r:id="rId25"/>
    <p:sldId id="292" r:id="rId26"/>
    <p:sldId id="299" r:id="rId27"/>
    <p:sldId id="293" r:id="rId28"/>
    <p:sldId id="294" r:id="rId29"/>
    <p:sldId id="306" r:id="rId30"/>
    <p:sldId id="296" r:id="rId31"/>
    <p:sldId id="307" r:id="rId32"/>
    <p:sldId id="327" r:id="rId33"/>
    <p:sldId id="278" r:id="rId34"/>
    <p:sldId id="312" r:id="rId35"/>
    <p:sldId id="329" r:id="rId36"/>
    <p:sldId id="297" r:id="rId37"/>
    <p:sldId id="328" r:id="rId38"/>
    <p:sldId id="271" r:id="rId39"/>
    <p:sldId id="270" r:id="rId40"/>
    <p:sldId id="330"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404"/>
    <a:srgbClr val="1A1A1A"/>
    <a:srgbClr val="37373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21" autoAdjust="0"/>
    <p:restoredTop sz="93061" autoAdjust="0"/>
  </p:normalViewPr>
  <p:slideViewPr>
    <p:cSldViewPr snapToGrid="0">
      <p:cViewPr varScale="1">
        <p:scale>
          <a:sx n="119" d="100"/>
          <a:sy n="119" d="100"/>
        </p:scale>
        <p:origin x="664" y="184"/>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4CBB46-A82B-48EE-BBE1-0B7F86A60C6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0EE46A1-E136-4363-8185-B110E15C8AEC}">
      <dgm:prSet custT="1"/>
      <dgm:spPr/>
      <dgm:t>
        <a:bodyPr/>
        <a:lstStyle/>
        <a:p>
          <a:pPr>
            <a:lnSpc>
              <a:spcPct val="150000"/>
            </a:lnSpc>
          </a:pPr>
          <a:r>
            <a:rPr kumimoji="1" lang="en-US" sz="3600" dirty="0">
              <a:solidFill>
                <a:srgbClr val="FF0000"/>
              </a:solidFill>
            </a:rPr>
            <a:t>Introduction</a:t>
          </a:r>
          <a:endParaRPr lang="en-US" sz="3600" dirty="0">
            <a:solidFill>
              <a:srgbClr val="FF0000"/>
            </a:solidFill>
          </a:endParaRPr>
        </a:p>
      </dgm:t>
    </dgm:pt>
    <dgm:pt modelId="{A232BC49-5A47-4D39-9E5B-B88A799FC0C1}" type="parTrans" cxnId="{5769DDAD-F848-4F9A-8843-35E835256BAC}">
      <dgm:prSet/>
      <dgm:spPr/>
      <dgm:t>
        <a:bodyPr/>
        <a:lstStyle/>
        <a:p>
          <a:endParaRPr lang="en-US"/>
        </a:p>
      </dgm:t>
    </dgm:pt>
    <dgm:pt modelId="{C2C7478F-90D8-4601-916D-A548690E5F63}" type="sibTrans" cxnId="{5769DDAD-F848-4F9A-8843-35E835256BAC}">
      <dgm:prSet/>
      <dgm:spPr/>
      <dgm:t>
        <a:bodyPr/>
        <a:lstStyle/>
        <a:p>
          <a:endParaRPr lang="en-US"/>
        </a:p>
      </dgm:t>
    </dgm:pt>
    <dgm:pt modelId="{F3301BC1-1E86-45CB-B39D-07C1F72F7DE2}">
      <dgm:prSet custT="1"/>
      <dgm:spPr/>
      <dgm:t>
        <a:bodyPr/>
        <a:lstStyle/>
        <a:p>
          <a:pPr>
            <a:lnSpc>
              <a:spcPct val="150000"/>
            </a:lnSpc>
          </a:pPr>
          <a:r>
            <a:rPr kumimoji="1" lang="en-US" sz="3600" dirty="0"/>
            <a:t>Approach</a:t>
          </a:r>
          <a:endParaRPr lang="en-US" sz="3600" dirty="0"/>
        </a:p>
      </dgm:t>
    </dgm:pt>
    <dgm:pt modelId="{EAB556C2-B210-4EF9-A0C3-7F11B9F75A29}" type="parTrans" cxnId="{6F1FE436-7A67-4B1F-9ED9-5338B6A71E2D}">
      <dgm:prSet/>
      <dgm:spPr/>
      <dgm:t>
        <a:bodyPr/>
        <a:lstStyle/>
        <a:p>
          <a:endParaRPr lang="en-US"/>
        </a:p>
      </dgm:t>
    </dgm:pt>
    <dgm:pt modelId="{C6841838-6BAA-41C5-B9D9-11839B5C78C3}" type="sibTrans" cxnId="{6F1FE436-7A67-4B1F-9ED9-5338B6A71E2D}">
      <dgm:prSet/>
      <dgm:spPr/>
      <dgm:t>
        <a:bodyPr/>
        <a:lstStyle/>
        <a:p>
          <a:endParaRPr lang="en-US"/>
        </a:p>
      </dgm:t>
    </dgm:pt>
    <dgm:pt modelId="{44B47823-C607-4E27-A490-5FAB8D7B4CC5}">
      <dgm:prSet custT="1"/>
      <dgm:spPr/>
      <dgm:t>
        <a:bodyPr/>
        <a:lstStyle/>
        <a:p>
          <a:pPr>
            <a:lnSpc>
              <a:spcPct val="150000"/>
            </a:lnSpc>
          </a:pPr>
          <a:r>
            <a:rPr kumimoji="1" lang="en-US" sz="3600" dirty="0"/>
            <a:t>Evaluation</a:t>
          </a:r>
          <a:endParaRPr lang="en-US" sz="3600" dirty="0"/>
        </a:p>
      </dgm:t>
    </dgm:pt>
    <dgm:pt modelId="{1F66EB6F-6C1A-42DD-8CD6-2AB81861AE94}" type="parTrans" cxnId="{FAE18395-0F24-4159-8D3A-C68D69E1B5B8}">
      <dgm:prSet/>
      <dgm:spPr/>
      <dgm:t>
        <a:bodyPr/>
        <a:lstStyle/>
        <a:p>
          <a:endParaRPr lang="en-US"/>
        </a:p>
      </dgm:t>
    </dgm:pt>
    <dgm:pt modelId="{DD9AF78D-8862-4CF2-B78D-EEBC46EEF439}" type="sibTrans" cxnId="{FAE18395-0F24-4159-8D3A-C68D69E1B5B8}">
      <dgm:prSet/>
      <dgm:spPr/>
      <dgm:t>
        <a:bodyPr/>
        <a:lstStyle/>
        <a:p>
          <a:endParaRPr lang="en-US"/>
        </a:p>
      </dgm:t>
    </dgm:pt>
    <dgm:pt modelId="{CC64FDD6-9653-4AF1-B0E5-15D2AC3707E4}">
      <dgm:prSet custT="1"/>
      <dgm:spPr/>
      <dgm:t>
        <a:bodyPr/>
        <a:lstStyle/>
        <a:p>
          <a:pPr>
            <a:lnSpc>
              <a:spcPct val="150000"/>
            </a:lnSpc>
          </a:pPr>
          <a:r>
            <a:rPr kumimoji="1" lang="en-US" sz="3600" dirty="0"/>
            <a:t>Future</a:t>
          </a:r>
          <a:r>
            <a:rPr kumimoji="1" lang="en-US" sz="5300" dirty="0"/>
            <a:t> </a:t>
          </a:r>
          <a:r>
            <a:rPr kumimoji="1" lang="en-US" sz="3600" dirty="0"/>
            <a:t>Improvement</a:t>
          </a:r>
          <a:endParaRPr lang="en-US" sz="3600" dirty="0"/>
        </a:p>
      </dgm:t>
    </dgm:pt>
    <dgm:pt modelId="{61062781-B341-4C00-BA29-7CF15A8D8C39}" type="parTrans" cxnId="{070DF361-049D-4B8F-A5DB-97B481092B5F}">
      <dgm:prSet/>
      <dgm:spPr/>
      <dgm:t>
        <a:bodyPr/>
        <a:lstStyle/>
        <a:p>
          <a:endParaRPr lang="en-US"/>
        </a:p>
      </dgm:t>
    </dgm:pt>
    <dgm:pt modelId="{1F35888B-872E-4C53-B201-E66430FA20EC}" type="sibTrans" cxnId="{070DF361-049D-4B8F-A5DB-97B481092B5F}">
      <dgm:prSet/>
      <dgm:spPr/>
      <dgm:t>
        <a:bodyPr/>
        <a:lstStyle/>
        <a:p>
          <a:endParaRPr lang="en-US"/>
        </a:p>
      </dgm:t>
    </dgm:pt>
    <dgm:pt modelId="{5ED6D2BC-C485-D745-9A7E-16DF08F25B62}" type="pres">
      <dgm:prSet presAssocID="{B04CBB46-A82B-48EE-BBE1-0B7F86A60C6B}" presName="vert0" presStyleCnt="0">
        <dgm:presLayoutVars>
          <dgm:dir/>
          <dgm:animOne val="branch"/>
          <dgm:animLvl val="lvl"/>
        </dgm:presLayoutVars>
      </dgm:prSet>
      <dgm:spPr/>
    </dgm:pt>
    <dgm:pt modelId="{052FDD04-8CE9-B44B-832E-A685FB1D1328}" type="pres">
      <dgm:prSet presAssocID="{F0EE46A1-E136-4363-8185-B110E15C8AEC}" presName="thickLine" presStyleLbl="alignNode1" presStyleIdx="0" presStyleCnt="4"/>
      <dgm:spPr/>
    </dgm:pt>
    <dgm:pt modelId="{9A0FD661-913F-164F-A6B7-D66D7BC90525}" type="pres">
      <dgm:prSet presAssocID="{F0EE46A1-E136-4363-8185-B110E15C8AEC}" presName="horz1" presStyleCnt="0"/>
      <dgm:spPr/>
    </dgm:pt>
    <dgm:pt modelId="{3E94937E-728D-9C43-AB4F-6C6FA96DBB00}" type="pres">
      <dgm:prSet presAssocID="{F0EE46A1-E136-4363-8185-B110E15C8AEC}" presName="tx1" presStyleLbl="revTx" presStyleIdx="0" presStyleCnt="4"/>
      <dgm:spPr/>
    </dgm:pt>
    <dgm:pt modelId="{D24B9442-62C0-D547-8F5C-4660EEB4B8BC}" type="pres">
      <dgm:prSet presAssocID="{F0EE46A1-E136-4363-8185-B110E15C8AEC}" presName="vert1" presStyleCnt="0"/>
      <dgm:spPr/>
    </dgm:pt>
    <dgm:pt modelId="{21BCA3ED-F89E-9246-86A5-8871E21FFCFE}" type="pres">
      <dgm:prSet presAssocID="{F3301BC1-1E86-45CB-B39D-07C1F72F7DE2}" presName="thickLine" presStyleLbl="alignNode1" presStyleIdx="1" presStyleCnt="4"/>
      <dgm:spPr/>
    </dgm:pt>
    <dgm:pt modelId="{0081949B-9B39-B541-88F9-CECBE6943484}" type="pres">
      <dgm:prSet presAssocID="{F3301BC1-1E86-45CB-B39D-07C1F72F7DE2}" presName="horz1" presStyleCnt="0"/>
      <dgm:spPr/>
    </dgm:pt>
    <dgm:pt modelId="{40D0B40F-AD8C-1B47-8CCC-31E8AC1D190C}" type="pres">
      <dgm:prSet presAssocID="{F3301BC1-1E86-45CB-B39D-07C1F72F7DE2}" presName="tx1" presStyleLbl="revTx" presStyleIdx="1" presStyleCnt="4"/>
      <dgm:spPr/>
    </dgm:pt>
    <dgm:pt modelId="{909FA1C7-E263-3E41-8BD6-51956CD283BE}" type="pres">
      <dgm:prSet presAssocID="{F3301BC1-1E86-45CB-B39D-07C1F72F7DE2}" presName="vert1" presStyleCnt="0"/>
      <dgm:spPr/>
    </dgm:pt>
    <dgm:pt modelId="{A4335AA9-7595-6848-8E2E-F6EF7D035D89}" type="pres">
      <dgm:prSet presAssocID="{44B47823-C607-4E27-A490-5FAB8D7B4CC5}" presName="thickLine" presStyleLbl="alignNode1" presStyleIdx="2" presStyleCnt="4"/>
      <dgm:spPr/>
    </dgm:pt>
    <dgm:pt modelId="{408188FF-CC36-9545-83A9-86BDEBC54E41}" type="pres">
      <dgm:prSet presAssocID="{44B47823-C607-4E27-A490-5FAB8D7B4CC5}" presName="horz1" presStyleCnt="0"/>
      <dgm:spPr/>
    </dgm:pt>
    <dgm:pt modelId="{7D0CCE8E-6A85-BF44-BB64-79CAC11BB9BE}" type="pres">
      <dgm:prSet presAssocID="{44B47823-C607-4E27-A490-5FAB8D7B4CC5}" presName="tx1" presStyleLbl="revTx" presStyleIdx="2" presStyleCnt="4"/>
      <dgm:spPr/>
    </dgm:pt>
    <dgm:pt modelId="{956BB160-DE4A-9546-A126-9F546FAB82F4}" type="pres">
      <dgm:prSet presAssocID="{44B47823-C607-4E27-A490-5FAB8D7B4CC5}" presName="vert1" presStyleCnt="0"/>
      <dgm:spPr/>
    </dgm:pt>
    <dgm:pt modelId="{93ED8EC1-B19B-F146-AC98-EAB60F14B556}" type="pres">
      <dgm:prSet presAssocID="{CC64FDD6-9653-4AF1-B0E5-15D2AC3707E4}" presName="thickLine" presStyleLbl="alignNode1" presStyleIdx="3" presStyleCnt="4"/>
      <dgm:spPr/>
    </dgm:pt>
    <dgm:pt modelId="{2288DB9F-7231-C84B-8B54-6B693788F096}" type="pres">
      <dgm:prSet presAssocID="{CC64FDD6-9653-4AF1-B0E5-15D2AC3707E4}" presName="horz1" presStyleCnt="0"/>
      <dgm:spPr/>
    </dgm:pt>
    <dgm:pt modelId="{E9283846-E492-9F45-A590-6637ABCAE7C9}" type="pres">
      <dgm:prSet presAssocID="{CC64FDD6-9653-4AF1-B0E5-15D2AC3707E4}" presName="tx1" presStyleLbl="revTx" presStyleIdx="3" presStyleCnt="4"/>
      <dgm:spPr/>
    </dgm:pt>
    <dgm:pt modelId="{65906367-B455-8A45-995C-2A4224EFE0FD}" type="pres">
      <dgm:prSet presAssocID="{CC64FDD6-9653-4AF1-B0E5-15D2AC3707E4}" presName="vert1" presStyleCnt="0"/>
      <dgm:spPr/>
    </dgm:pt>
  </dgm:ptLst>
  <dgm:cxnLst>
    <dgm:cxn modelId="{5F5C0500-5F00-0145-BCED-C81B48EBEEB4}" type="presOf" srcId="{B04CBB46-A82B-48EE-BBE1-0B7F86A60C6B}" destId="{5ED6D2BC-C485-D745-9A7E-16DF08F25B62}" srcOrd="0" destOrd="0" presId="urn:microsoft.com/office/officeart/2008/layout/LinedList"/>
    <dgm:cxn modelId="{B8DE9736-5128-D943-A7C3-6FE8275DCAE0}" type="presOf" srcId="{F3301BC1-1E86-45CB-B39D-07C1F72F7DE2}" destId="{40D0B40F-AD8C-1B47-8CCC-31E8AC1D190C}" srcOrd="0" destOrd="0" presId="urn:microsoft.com/office/officeart/2008/layout/LinedList"/>
    <dgm:cxn modelId="{6F1FE436-7A67-4B1F-9ED9-5338B6A71E2D}" srcId="{B04CBB46-A82B-48EE-BBE1-0B7F86A60C6B}" destId="{F3301BC1-1E86-45CB-B39D-07C1F72F7DE2}" srcOrd="1" destOrd="0" parTransId="{EAB556C2-B210-4EF9-A0C3-7F11B9F75A29}" sibTransId="{C6841838-6BAA-41C5-B9D9-11839B5C78C3}"/>
    <dgm:cxn modelId="{070DF361-049D-4B8F-A5DB-97B481092B5F}" srcId="{B04CBB46-A82B-48EE-BBE1-0B7F86A60C6B}" destId="{CC64FDD6-9653-4AF1-B0E5-15D2AC3707E4}" srcOrd="3" destOrd="0" parTransId="{61062781-B341-4C00-BA29-7CF15A8D8C39}" sibTransId="{1F35888B-872E-4C53-B201-E66430FA20EC}"/>
    <dgm:cxn modelId="{3626F67B-B0DB-8241-82CF-0F66FB32B9AA}" type="presOf" srcId="{F0EE46A1-E136-4363-8185-B110E15C8AEC}" destId="{3E94937E-728D-9C43-AB4F-6C6FA96DBB00}" srcOrd="0" destOrd="0" presId="urn:microsoft.com/office/officeart/2008/layout/LinedList"/>
    <dgm:cxn modelId="{A6835588-3E6F-704B-8D4D-5E2ADCAD06F2}" type="presOf" srcId="{CC64FDD6-9653-4AF1-B0E5-15D2AC3707E4}" destId="{E9283846-E492-9F45-A590-6637ABCAE7C9}" srcOrd="0" destOrd="0" presId="urn:microsoft.com/office/officeart/2008/layout/LinedList"/>
    <dgm:cxn modelId="{FAE18395-0F24-4159-8D3A-C68D69E1B5B8}" srcId="{B04CBB46-A82B-48EE-BBE1-0B7F86A60C6B}" destId="{44B47823-C607-4E27-A490-5FAB8D7B4CC5}" srcOrd="2" destOrd="0" parTransId="{1F66EB6F-6C1A-42DD-8CD6-2AB81861AE94}" sibTransId="{DD9AF78D-8862-4CF2-B78D-EEBC46EEF439}"/>
    <dgm:cxn modelId="{5769DDAD-F848-4F9A-8843-35E835256BAC}" srcId="{B04CBB46-A82B-48EE-BBE1-0B7F86A60C6B}" destId="{F0EE46A1-E136-4363-8185-B110E15C8AEC}" srcOrd="0" destOrd="0" parTransId="{A232BC49-5A47-4D39-9E5B-B88A799FC0C1}" sibTransId="{C2C7478F-90D8-4601-916D-A548690E5F63}"/>
    <dgm:cxn modelId="{2CEB84DB-359A-2F4A-9076-805AD00184BE}" type="presOf" srcId="{44B47823-C607-4E27-A490-5FAB8D7B4CC5}" destId="{7D0CCE8E-6A85-BF44-BB64-79CAC11BB9BE}" srcOrd="0" destOrd="0" presId="urn:microsoft.com/office/officeart/2008/layout/LinedList"/>
    <dgm:cxn modelId="{6F496C1B-2604-0E4F-AE91-8DEB4243F41C}" type="presParOf" srcId="{5ED6D2BC-C485-D745-9A7E-16DF08F25B62}" destId="{052FDD04-8CE9-B44B-832E-A685FB1D1328}" srcOrd="0" destOrd="0" presId="urn:microsoft.com/office/officeart/2008/layout/LinedList"/>
    <dgm:cxn modelId="{B618699B-E383-D444-BCFB-6C6D30EFC6B9}" type="presParOf" srcId="{5ED6D2BC-C485-D745-9A7E-16DF08F25B62}" destId="{9A0FD661-913F-164F-A6B7-D66D7BC90525}" srcOrd="1" destOrd="0" presId="urn:microsoft.com/office/officeart/2008/layout/LinedList"/>
    <dgm:cxn modelId="{34B3D1C8-60F5-2842-8CE6-F6F98DAAE0AD}" type="presParOf" srcId="{9A0FD661-913F-164F-A6B7-D66D7BC90525}" destId="{3E94937E-728D-9C43-AB4F-6C6FA96DBB00}" srcOrd="0" destOrd="0" presId="urn:microsoft.com/office/officeart/2008/layout/LinedList"/>
    <dgm:cxn modelId="{9F0D243F-5EBC-204F-9AA9-487146C05ADD}" type="presParOf" srcId="{9A0FD661-913F-164F-A6B7-D66D7BC90525}" destId="{D24B9442-62C0-D547-8F5C-4660EEB4B8BC}" srcOrd="1" destOrd="0" presId="urn:microsoft.com/office/officeart/2008/layout/LinedList"/>
    <dgm:cxn modelId="{56177501-E2EE-1A44-A795-FCFEF556C3FB}" type="presParOf" srcId="{5ED6D2BC-C485-D745-9A7E-16DF08F25B62}" destId="{21BCA3ED-F89E-9246-86A5-8871E21FFCFE}" srcOrd="2" destOrd="0" presId="urn:microsoft.com/office/officeart/2008/layout/LinedList"/>
    <dgm:cxn modelId="{54B677D0-F9F2-F041-9A2D-71B937095745}" type="presParOf" srcId="{5ED6D2BC-C485-D745-9A7E-16DF08F25B62}" destId="{0081949B-9B39-B541-88F9-CECBE6943484}" srcOrd="3" destOrd="0" presId="urn:microsoft.com/office/officeart/2008/layout/LinedList"/>
    <dgm:cxn modelId="{6ABD5717-3295-114F-B30A-FB15061FA0A4}" type="presParOf" srcId="{0081949B-9B39-B541-88F9-CECBE6943484}" destId="{40D0B40F-AD8C-1B47-8CCC-31E8AC1D190C}" srcOrd="0" destOrd="0" presId="urn:microsoft.com/office/officeart/2008/layout/LinedList"/>
    <dgm:cxn modelId="{BFCDA9A8-7088-C04A-85EA-2702EA39D355}" type="presParOf" srcId="{0081949B-9B39-B541-88F9-CECBE6943484}" destId="{909FA1C7-E263-3E41-8BD6-51956CD283BE}" srcOrd="1" destOrd="0" presId="urn:microsoft.com/office/officeart/2008/layout/LinedList"/>
    <dgm:cxn modelId="{A1882811-C4D2-324A-BEDE-9F9678BA678D}" type="presParOf" srcId="{5ED6D2BC-C485-D745-9A7E-16DF08F25B62}" destId="{A4335AA9-7595-6848-8E2E-F6EF7D035D89}" srcOrd="4" destOrd="0" presId="urn:microsoft.com/office/officeart/2008/layout/LinedList"/>
    <dgm:cxn modelId="{939977FF-657D-3E40-AF48-65F2FB7A3726}" type="presParOf" srcId="{5ED6D2BC-C485-D745-9A7E-16DF08F25B62}" destId="{408188FF-CC36-9545-83A9-86BDEBC54E41}" srcOrd="5" destOrd="0" presId="urn:microsoft.com/office/officeart/2008/layout/LinedList"/>
    <dgm:cxn modelId="{FFF39743-6C82-604F-8539-0CE245520D0F}" type="presParOf" srcId="{408188FF-CC36-9545-83A9-86BDEBC54E41}" destId="{7D0CCE8E-6A85-BF44-BB64-79CAC11BB9BE}" srcOrd="0" destOrd="0" presId="urn:microsoft.com/office/officeart/2008/layout/LinedList"/>
    <dgm:cxn modelId="{BC2D779A-3614-F54E-B489-27814D80DCF4}" type="presParOf" srcId="{408188FF-CC36-9545-83A9-86BDEBC54E41}" destId="{956BB160-DE4A-9546-A126-9F546FAB82F4}" srcOrd="1" destOrd="0" presId="urn:microsoft.com/office/officeart/2008/layout/LinedList"/>
    <dgm:cxn modelId="{88C1323E-F80C-5049-874A-8538219C0BEB}" type="presParOf" srcId="{5ED6D2BC-C485-D745-9A7E-16DF08F25B62}" destId="{93ED8EC1-B19B-F146-AC98-EAB60F14B556}" srcOrd="6" destOrd="0" presId="urn:microsoft.com/office/officeart/2008/layout/LinedList"/>
    <dgm:cxn modelId="{647160B1-86EF-1748-BA2D-F556B3192D81}" type="presParOf" srcId="{5ED6D2BC-C485-D745-9A7E-16DF08F25B62}" destId="{2288DB9F-7231-C84B-8B54-6B693788F096}" srcOrd="7" destOrd="0" presId="urn:microsoft.com/office/officeart/2008/layout/LinedList"/>
    <dgm:cxn modelId="{BD2B83CF-6D49-6E4E-8B90-AE71457C5C85}" type="presParOf" srcId="{2288DB9F-7231-C84B-8B54-6B693788F096}" destId="{E9283846-E492-9F45-A590-6637ABCAE7C9}" srcOrd="0" destOrd="0" presId="urn:microsoft.com/office/officeart/2008/layout/LinedList"/>
    <dgm:cxn modelId="{EBE040CF-545C-304E-8EBF-75CBFF5C829B}" type="presParOf" srcId="{2288DB9F-7231-C84B-8B54-6B693788F096}" destId="{65906367-B455-8A45-995C-2A4224EFE0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CBB46-A82B-48EE-BBE1-0B7F86A60C6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0EE46A1-E136-4363-8185-B110E15C8AEC}">
      <dgm:prSet custT="1"/>
      <dgm:spPr/>
      <dgm:t>
        <a:bodyPr/>
        <a:lstStyle/>
        <a:p>
          <a:pPr>
            <a:lnSpc>
              <a:spcPct val="150000"/>
            </a:lnSpc>
          </a:pPr>
          <a:r>
            <a:rPr kumimoji="1" lang="en-US" sz="3600" dirty="0"/>
            <a:t>Introduction</a:t>
          </a:r>
          <a:endParaRPr lang="en-US" sz="3600" dirty="0"/>
        </a:p>
      </dgm:t>
    </dgm:pt>
    <dgm:pt modelId="{A232BC49-5A47-4D39-9E5B-B88A799FC0C1}" type="parTrans" cxnId="{5769DDAD-F848-4F9A-8843-35E835256BAC}">
      <dgm:prSet/>
      <dgm:spPr/>
      <dgm:t>
        <a:bodyPr/>
        <a:lstStyle/>
        <a:p>
          <a:endParaRPr lang="en-US"/>
        </a:p>
      </dgm:t>
    </dgm:pt>
    <dgm:pt modelId="{C2C7478F-90D8-4601-916D-A548690E5F63}" type="sibTrans" cxnId="{5769DDAD-F848-4F9A-8843-35E835256BAC}">
      <dgm:prSet/>
      <dgm:spPr/>
      <dgm:t>
        <a:bodyPr/>
        <a:lstStyle/>
        <a:p>
          <a:endParaRPr lang="en-US"/>
        </a:p>
      </dgm:t>
    </dgm:pt>
    <dgm:pt modelId="{F3301BC1-1E86-45CB-B39D-07C1F72F7DE2}">
      <dgm:prSet custT="1"/>
      <dgm:spPr/>
      <dgm:t>
        <a:bodyPr/>
        <a:lstStyle/>
        <a:p>
          <a:pPr>
            <a:lnSpc>
              <a:spcPct val="150000"/>
            </a:lnSpc>
          </a:pPr>
          <a:r>
            <a:rPr kumimoji="1" lang="en-US" sz="3600" dirty="0">
              <a:solidFill>
                <a:srgbClr val="FF0000"/>
              </a:solidFill>
            </a:rPr>
            <a:t>Approach</a:t>
          </a:r>
          <a:endParaRPr lang="en-US" sz="3600" dirty="0">
            <a:solidFill>
              <a:srgbClr val="FF0000"/>
            </a:solidFill>
          </a:endParaRPr>
        </a:p>
      </dgm:t>
    </dgm:pt>
    <dgm:pt modelId="{EAB556C2-B210-4EF9-A0C3-7F11B9F75A29}" type="parTrans" cxnId="{6F1FE436-7A67-4B1F-9ED9-5338B6A71E2D}">
      <dgm:prSet/>
      <dgm:spPr/>
      <dgm:t>
        <a:bodyPr/>
        <a:lstStyle/>
        <a:p>
          <a:endParaRPr lang="en-US"/>
        </a:p>
      </dgm:t>
    </dgm:pt>
    <dgm:pt modelId="{C6841838-6BAA-41C5-B9D9-11839B5C78C3}" type="sibTrans" cxnId="{6F1FE436-7A67-4B1F-9ED9-5338B6A71E2D}">
      <dgm:prSet/>
      <dgm:spPr/>
      <dgm:t>
        <a:bodyPr/>
        <a:lstStyle/>
        <a:p>
          <a:endParaRPr lang="en-US"/>
        </a:p>
      </dgm:t>
    </dgm:pt>
    <dgm:pt modelId="{44B47823-C607-4E27-A490-5FAB8D7B4CC5}">
      <dgm:prSet custT="1"/>
      <dgm:spPr/>
      <dgm:t>
        <a:bodyPr/>
        <a:lstStyle/>
        <a:p>
          <a:pPr>
            <a:lnSpc>
              <a:spcPct val="150000"/>
            </a:lnSpc>
          </a:pPr>
          <a:r>
            <a:rPr kumimoji="1" lang="en-US" sz="3600" dirty="0"/>
            <a:t>Evaluation</a:t>
          </a:r>
          <a:endParaRPr lang="en-US" sz="3600" dirty="0"/>
        </a:p>
      </dgm:t>
    </dgm:pt>
    <dgm:pt modelId="{1F66EB6F-6C1A-42DD-8CD6-2AB81861AE94}" type="parTrans" cxnId="{FAE18395-0F24-4159-8D3A-C68D69E1B5B8}">
      <dgm:prSet/>
      <dgm:spPr/>
      <dgm:t>
        <a:bodyPr/>
        <a:lstStyle/>
        <a:p>
          <a:endParaRPr lang="en-US"/>
        </a:p>
      </dgm:t>
    </dgm:pt>
    <dgm:pt modelId="{DD9AF78D-8862-4CF2-B78D-EEBC46EEF439}" type="sibTrans" cxnId="{FAE18395-0F24-4159-8D3A-C68D69E1B5B8}">
      <dgm:prSet/>
      <dgm:spPr/>
      <dgm:t>
        <a:bodyPr/>
        <a:lstStyle/>
        <a:p>
          <a:endParaRPr lang="en-US"/>
        </a:p>
      </dgm:t>
    </dgm:pt>
    <dgm:pt modelId="{CC64FDD6-9653-4AF1-B0E5-15D2AC3707E4}">
      <dgm:prSet custT="1"/>
      <dgm:spPr/>
      <dgm:t>
        <a:bodyPr/>
        <a:lstStyle/>
        <a:p>
          <a:pPr>
            <a:lnSpc>
              <a:spcPct val="150000"/>
            </a:lnSpc>
          </a:pPr>
          <a:r>
            <a:rPr kumimoji="1" lang="en-US" sz="3600" dirty="0"/>
            <a:t>Future</a:t>
          </a:r>
          <a:r>
            <a:rPr kumimoji="1" lang="en-US" sz="5300" dirty="0"/>
            <a:t> </a:t>
          </a:r>
          <a:r>
            <a:rPr kumimoji="1" lang="en-US" sz="3600" dirty="0"/>
            <a:t>Improvement</a:t>
          </a:r>
          <a:endParaRPr lang="en-US" sz="3600" dirty="0"/>
        </a:p>
      </dgm:t>
    </dgm:pt>
    <dgm:pt modelId="{61062781-B341-4C00-BA29-7CF15A8D8C39}" type="parTrans" cxnId="{070DF361-049D-4B8F-A5DB-97B481092B5F}">
      <dgm:prSet/>
      <dgm:spPr/>
      <dgm:t>
        <a:bodyPr/>
        <a:lstStyle/>
        <a:p>
          <a:endParaRPr lang="en-US"/>
        </a:p>
      </dgm:t>
    </dgm:pt>
    <dgm:pt modelId="{1F35888B-872E-4C53-B201-E66430FA20EC}" type="sibTrans" cxnId="{070DF361-049D-4B8F-A5DB-97B481092B5F}">
      <dgm:prSet/>
      <dgm:spPr/>
      <dgm:t>
        <a:bodyPr/>
        <a:lstStyle/>
        <a:p>
          <a:endParaRPr lang="en-US"/>
        </a:p>
      </dgm:t>
    </dgm:pt>
    <dgm:pt modelId="{5ED6D2BC-C485-D745-9A7E-16DF08F25B62}" type="pres">
      <dgm:prSet presAssocID="{B04CBB46-A82B-48EE-BBE1-0B7F86A60C6B}" presName="vert0" presStyleCnt="0">
        <dgm:presLayoutVars>
          <dgm:dir/>
          <dgm:animOne val="branch"/>
          <dgm:animLvl val="lvl"/>
        </dgm:presLayoutVars>
      </dgm:prSet>
      <dgm:spPr/>
    </dgm:pt>
    <dgm:pt modelId="{052FDD04-8CE9-B44B-832E-A685FB1D1328}" type="pres">
      <dgm:prSet presAssocID="{F0EE46A1-E136-4363-8185-B110E15C8AEC}" presName="thickLine" presStyleLbl="alignNode1" presStyleIdx="0" presStyleCnt="4"/>
      <dgm:spPr/>
    </dgm:pt>
    <dgm:pt modelId="{9A0FD661-913F-164F-A6B7-D66D7BC90525}" type="pres">
      <dgm:prSet presAssocID="{F0EE46A1-E136-4363-8185-B110E15C8AEC}" presName="horz1" presStyleCnt="0"/>
      <dgm:spPr/>
    </dgm:pt>
    <dgm:pt modelId="{3E94937E-728D-9C43-AB4F-6C6FA96DBB00}" type="pres">
      <dgm:prSet presAssocID="{F0EE46A1-E136-4363-8185-B110E15C8AEC}" presName="tx1" presStyleLbl="revTx" presStyleIdx="0" presStyleCnt="4"/>
      <dgm:spPr/>
    </dgm:pt>
    <dgm:pt modelId="{D24B9442-62C0-D547-8F5C-4660EEB4B8BC}" type="pres">
      <dgm:prSet presAssocID="{F0EE46A1-E136-4363-8185-B110E15C8AEC}" presName="vert1" presStyleCnt="0"/>
      <dgm:spPr/>
    </dgm:pt>
    <dgm:pt modelId="{21BCA3ED-F89E-9246-86A5-8871E21FFCFE}" type="pres">
      <dgm:prSet presAssocID="{F3301BC1-1E86-45CB-B39D-07C1F72F7DE2}" presName="thickLine" presStyleLbl="alignNode1" presStyleIdx="1" presStyleCnt="4"/>
      <dgm:spPr/>
    </dgm:pt>
    <dgm:pt modelId="{0081949B-9B39-B541-88F9-CECBE6943484}" type="pres">
      <dgm:prSet presAssocID="{F3301BC1-1E86-45CB-B39D-07C1F72F7DE2}" presName="horz1" presStyleCnt="0"/>
      <dgm:spPr/>
    </dgm:pt>
    <dgm:pt modelId="{40D0B40F-AD8C-1B47-8CCC-31E8AC1D190C}" type="pres">
      <dgm:prSet presAssocID="{F3301BC1-1E86-45CB-B39D-07C1F72F7DE2}" presName="tx1" presStyleLbl="revTx" presStyleIdx="1" presStyleCnt="4"/>
      <dgm:spPr/>
    </dgm:pt>
    <dgm:pt modelId="{909FA1C7-E263-3E41-8BD6-51956CD283BE}" type="pres">
      <dgm:prSet presAssocID="{F3301BC1-1E86-45CB-B39D-07C1F72F7DE2}" presName="vert1" presStyleCnt="0"/>
      <dgm:spPr/>
    </dgm:pt>
    <dgm:pt modelId="{A4335AA9-7595-6848-8E2E-F6EF7D035D89}" type="pres">
      <dgm:prSet presAssocID="{44B47823-C607-4E27-A490-5FAB8D7B4CC5}" presName="thickLine" presStyleLbl="alignNode1" presStyleIdx="2" presStyleCnt="4"/>
      <dgm:spPr/>
    </dgm:pt>
    <dgm:pt modelId="{408188FF-CC36-9545-83A9-86BDEBC54E41}" type="pres">
      <dgm:prSet presAssocID="{44B47823-C607-4E27-A490-5FAB8D7B4CC5}" presName="horz1" presStyleCnt="0"/>
      <dgm:spPr/>
    </dgm:pt>
    <dgm:pt modelId="{7D0CCE8E-6A85-BF44-BB64-79CAC11BB9BE}" type="pres">
      <dgm:prSet presAssocID="{44B47823-C607-4E27-A490-5FAB8D7B4CC5}" presName="tx1" presStyleLbl="revTx" presStyleIdx="2" presStyleCnt="4"/>
      <dgm:spPr/>
    </dgm:pt>
    <dgm:pt modelId="{956BB160-DE4A-9546-A126-9F546FAB82F4}" type="pres">
      <dgm:prSet presAssocID="{44B47823-C607-4E27-A490-5FAB8D7B4CC5}" presName="vert1" presStyleCnt="0"/>
      <dgm:spPr/>
    </dgm:pt>
    <dgm:pt modelId="{93ED8EC1-B19B-F146-AC98-EAB60F14B556}" type="pres">
      <dgm:prSet presAssocID="{CC64FDD6-9653-4AF1-B0E5-15D2AC3707E4}" presName="thickLine" presStyleLbl="alignNode1" presStyleIdx="3" presStyleCnt="4"/>
      <dgm:spPr/>
    </dgm:pt>
    <dgm:pt modelId="{2288DB9F-7231-C84B-8B54-6B693788F096}" type="pres">
      <dgm:prSet presAssocID="{CC64FDD6-9653-4AF1-B0E5-15D2AC3707E4}" presName="horz1" presStyleCnt="0"/>
      <dgm:spPr/>
    </dgm:pt>
    <dgm:pt modelId="{E9283846-E492-9F45-A590-6637ABCAE7C9}" type="pres">
      <dgm:prSet presAssocID="{CC64FDD6-9653-4AF1-B0E5-15D2AC3707E4}" presName="tx1" presStyleLbl="revTx" presStyleIdx="3" presStyleCnt="4"/>
      <dgm:spPr/>
    </dgm:pt>
    <dgm:pt modelId="{65906367-B455-8A45-995C-2A4224EFE0FD}" type="pres">
      <dgm:prSet presAssocID="{CC64FDD6-9653-4AF1-B0E5-15D2AC3707E4}" presName="vert1" presStyleCnt="0"/>
      <dgm:spPr/>
    </dgm:pt>
  </dgm:ptLst>
  <dgm:cxnLst>
    <dgm:cxn modelId="{5F5C0500-5F00-0145-BCED-C81B48EBEEB4}" type="presOf" srcId="{B04CBB46-A82B-48EE-BBE1-0B7F86A60C6B}" destId="{5ED6D2BC-C485-D745-9A7E-16DF08F25B62}" srcOrd="0" destOrd="0" presId="urn:microsoft.com/office/officeart/2008/layout/LinedList"/>
    <dgm:cxn modelId="{B8DE9736-5128-D943-A7C3-6FE8275DCAE0}" type="presOf" srcId="{F3301BC1-1E86-45CB-B39D-07C1F72F7DE2}" destId="{40D0B40F-AD8C-1B47-8CCC-31E8AC1D190C}" srcOrd="0" destOrd="0" presId="urn:microsoft.com/office/officeart/2008/layout/LinedList"/>
    <dgm:cxn modelId="{6F1FE436-7A67-4B1F-9ED9-5338B6A71E2D}" srcId="{B04CBB46-A82B-48EE-BBE1-0B7F86A60C6B}" destId="{F3301BC1-1E86-45CB-B39D-07C1F72F7DE2}" srcOrd="1" destOrd="0" parTransId="{EAB556C2-B210-4EF9-A0C3-7F11B9F75A29}" sibTransId="{C6841838-6BAA-41C5-B9D9-11839B5C78C3}"/>
    <dgm:cxn modelId="{070DF361-049D-4B8F-A5DB-97B481092B5F}" srcId="{B04CBB46-A82B-48EE-BBE1-0B7F86A60C6B}" destId="{CC64FDD6-9653-4AF1-B0E5-15D2AC3707E4}" srcOrd="3" destOrd="0" parTransId="{61062781-B341-4C00-BA29-7CF15A8D8C39}" sibTransId="{1F35888B-872E-4C53-B201-E66430FA20EC}"/>
    <dgm:cxn modelId="{3626F67B-B0DB-8241-82CF-0F66FB32B9AA}" type="presOf" srcId="{F0EE46A1-E136-4363-8185-B110E15C8AEC}" destId="{3E94937E-728D-9C43-AB4F-6C6FA96DBB00}" srcOrd="0" destOrd="0" presId="urn:microsoft.com/office/officeart/2008/layout/LinedList"/>
    <dgm:cxn modelId="{A6835588-3E6F-704B-8D4D-5E2ADCAD06F2}" type="presOf" srcId="{CC64FDD6-9653-4AF1-B0E5-15D2AC3707E4}" destId="{E9283846-E492-9F45-A590-6637ABCAE7C9}" srcOrd="0" destOrd="0" presId="urn:microsoft.com/office/officeart/2008/layout/LinedList"/>
    <dgm:cxn modelId="{FAE18395-0F24-4159-8D3A-C68D69E1B5B8}" srcId="{B04CBB46-A82B-48EE-BBE1-0B7F86A60C6B}" destId="{44B47823-C607-4E27-A490-5FAB8D7B4CC5}" srcOrd="2" destOrd="0" parTransId="{1F66EB6F-6C1A-42DD-8CD6-2AB81861AE94}" sibTransId="{DD9AF78D-8862-4CF2-B78D-EEBC46EEF439}"/>
    <dgm:cxn modelId="{5769DDAD-F848-4F9A-8843-35E835256BAC}" srcId="{B04CBB46-A82B-48EE-BBE1-0B7F86A60C6B}" destId="{F0EE46A1-E136-4363-8185-B110E15C8AEC}" srcOrd="0" destOrd="0" parTransId="{A232BC49-5A47-4D39-9E5B-B88A799FC0C1}" sibTransId="{C2C7478F-90D8-4601-916D-A548690E5F63}"/>
    <dgm:cxn modelId="{2CEB84DB-359A-2F4A-9076-805AD00184BE}" type="presOf" srcId="{44B47823-C607-4E27-A490-5FAB8D7B4CC5}" destId="{7D0CCE8E-6A85-BF44-BB64-79CAC11BB9BE}" srcOrd="0" destOrd="0" presId="urn:microsoft.com/office/officeart/2008/layout/LinedList"/>
    <dgm:cxn modelId="{6F496C1B-2604-0E4F-AE91-8DEB4243F41C}" type="presParOf" srcId="{5ED6D2BC-C485-D745-9A7E-16DF08F25B62}" destId="{052FDD04-8CE9-B44B-832E-A685FB1D1328}" srcOrd="0" destOrd="0" presId="urn:microsoft.com/office/officeart/2008/layout/LinedList"/>
    <dgm:cxn modelId="{B618699B-E383-D444-BCFB-6C6D30EFC6B9}" type="presParOf" srcId="{5ED6D2BC-C485-D745-9A7E-16DF08F25B62}" destId="{9A0FD661-913F-164F-A6B7-D66D7BC90525}" srcOrd="1" destOrd="0" presId="urn:microsoft.com/office/officeart/2008/layout/LinedList"/>
    <dgm:cxn modelId="{34B3D1C8-60F5-2842-8CE6-F6F98DAAE0AD}" type="presParOf" srcId="{9A0FD661-913F-164F-A6B7-D66D7BC90525}" destId="{3E94937E-728D-9C43-AB4F-6C6FA96DBB00}" srcOrd="0" destOrd="0" presId="urn:microsoft.com/office/officeart/2008/layout/LinedList"/>
    <dgm:cxn modelId="{9F0D243F-5EBC-204F-9AA9-487146C05ADD}" type="presParOf" srcId="{9A0FD661-913F-164F-A6B7-D66D7BC90525}" destId="{D24B9442-62C0-D547-8F5C-4660EEB4B8BC}" srcOrd="1" destOrd="0" presId="urn:microsoft.com/office/officeart/2008/layout/LinedList"/>
    <dgm:cxn modelId="{56177501-E2EE-1A44-A795-FCFEF556C3FB}" type="presParOf" srcId="{5ED6D2BC-C485-D745-9A7E-16DF08F25B62}" destId="{21BCA3ED-F89E-9246-86A5-8871E21FFCFE}" srcOrd="2" destOrd="0" presId="urn:microsoft.com/office/officeart/2008/layout/LinedList"/>
    <dgm:cxn modelId="{54B677D0-F9F2-F041-9A2D-71B937095745}" type="presParOf" srcId="{5ED6D2BC-C485-D745-9A7E-16DF08F25B62}" destId="{0081949B-9B39-B541-88F9-CECBE6943484}" srcOrd="3" destOrd="0" presId="urn:microsoft.com/office/officeart/2008/layout/LinedList"/>
    <dgm:cxn modelId="{6ABD5717-3295-114F-B30A-FB15061FA0A4}" type="presParOf" srcId="{0081949B-9B39-B541-88F9-CECBE6943484}" destId="{40D0B40F-AD8C-1B47-8CCC-31E8AC1D190C}" srcOrd="0" destOrd="0" presId="urn:microsoft.com/office/officeart/2008/layout/LinedList"/>
    <dgm:cxn modelId="{BFCDA9A8-7088-C04A-85EA-2702EA39D355}" type="presParOf" srcId="{0081949B-9B39-B541-88F9-CECBE6943484}" destId="{909FA1C7-E263-3E41-8BD6-51956CD283BE}" srcOrd="1" destOrd="0" presId="urn:microsoft.com/office/officeart/2008/layout/LinedList"/>
    <dgm:cxn modelId="{A1882811-C4D2-324A-BEDE-9F9678BA678D}" type="presParOf" srcId="{5ED6D2BC-C485-D745-9A7E-16DF08F25B62}" destId="{A4335AA9-7595-6848-8E2E-F6EF7D035D89}" srcOrd="4" destOrd="0" presId="urn:microsoft.com/office/officeart/2008/layout/LinedList"/>
    <dgm:cxn modelId="{939977FF-657D-3E40-AF48-65F2FB7A3726}" type="presParOf" srcId="{5ED6D2BC-C485-D745-9A7E-16DF08F25B62}" destId="{408188FF-CC36-9545-83A9-86BDEBC54E41}" srcOrd="5" destOrd="0" presId="urn:microsoft.com/office/officeart/2008/layout/LinedList"/>
    <dgm:cxn modelId="{FFF39743-6C82-604F-8539-0CE245520D0F}" type="presParOf" srcId="{408188FF-CC36-9545-83A9-86BDEBC54E41}" destId="{7D0CCE8E-6A85-BF44-BB64-79CAC11BB9BE}" srcOrd="0" destOrd="0" presId="urn:microsoft.com/office/officeart/2008/layout/LinedList"/>
    <dgm:cxn modelId="{BC2D779A-3614-F54E-B489-27814D80DCF4}" type="presParOf" srcId="{408188FF-CC36-9545-83A9-86BDEBC54E41}" destId="{956BB160-DE4A-9546-A126-9F546FAB82F4}" srcOrd="1" destOrd="0" presId="urn:microsoft.com/office/officeart/2008/layout/LinedList"/>
    <dgm:cxn modelId="{88C1323E-F80C-5049-874A-8538219C0BEB}" type="presParOf" srcId="{5ED6D2BC-C485-D745-9A7E-16DF08F25B62}" destId="{93ED8EC1-B19B-F146-AC98-EAB60F14B556}" srcOrd="6" destOrd="0" presId="urn:microsoft.com/office/officeart/2008/layout/LinedList"/>
    <dgm:cxn modelId="{647160B1-86EF-1748-BA2D-F556B3192D81}" type="presParOf" srcId="{5ED6D2BC-C485-D745-9A7E-16DF08F25B62}" destId="{2288DB9F-7231-C84B-8B54-6B693788F096}" srcOrd="7" destOrd="0" presId="urn:microsoft.com/office/officeart/2008/layout/LinedList"/>
    <dgm:cxn modelId="{BD2B83CF-6D49-6E4E-8B90-AE71457C5C85}" type="presParOf" srcId="{2288DB9F-7231-C84B-8B54-6B693788F096}" destId="{E9283846-E492-9F45-A590-6637ABCAE7C9}" srcOrd="0" destOrd="0" presId="urn:microsoft.com/office/officeart/2008/layout/LinedList"/>
    <dgm:cxn modelId="{EBE040CF-545C-304E-8EBF-75CBFF5C829B}" type="presParOf" srcId="{2288DB9F-7231-C84B-8B54-6B693788F096}" destId="{65906367-B455-8A45-995C-2A4224EFE0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CBB46-A82B-48EE-BBE1-0B7F86A60C6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0EE46A1-E136-4363-8185-B110E15C8AEC}">
      <dgm:prSet custT="1"/>
      <dgm:spPr/>
      <dgm:t>
        <a:bodyPr/>
        <a:lstStyle/>
        <a:p>
          <a:pPr>
            <a:lnSpc>
              <a:spcPct val="150000"/>
            </a:lnSpc>
          </a:pPr>
          <a:r>
            <a:rPr kumimoji="1" lang="en-US" sz="3600" dirty="0"/>
            <a:t>Introduction</a:t>
          </a:r>
          <a:endParaRPr lang="en-US" sz="3600" dirty="0"/>
        </a:p>
      </dgm:t>
    </dgm:pt>
    <dgm:pt modelId="{A232BC49-5A47-4D39-9E5B-B88A799FC0C1}" type="parTrans" cxnId="{5769DDAD-F848-4F9A-8843-35E835256BAC}">
      <dgm:prSet/>
      <dgm:spPr/>
      <dgm:t>
        <a:bodyPr/>
        <a:lstStyle/>
        <a:p>
          <a:endParaRPr lang="en-US"/>
        </a:p>
      </dgm:t>
    </dgm:pt>
    <dgm:pt modelId="{C2C7478F-90D8-4601-916D-A548690E5F63}" type="sibTrans" cxnId="{5769DDAD-F848-4F9A-8843-35E835256BAC}">
      <dgm:prSet/>
      <dgm:spPr/>
      <dgm:t>
        <a:bodyPr/>
        <a:lstStyle/>
        <a:p>
          <a:endParaRPr lang="en-US"/>
        </a:p>
      </dgm:t>
    </dgm:pt>
    <dgm:pt modelId="{F3301BC1-1E86-45CB-B39D-07C1F72F7DE2}">
      <dgm:prSet custT="1"/>
      <dgm:spPr/>
      <dgm:t>
        <a:bodyPr/>
        <a:lstStyle/>
        <a:p>
          <a:pPr>
            <a:lnSpc>
              <a:spcPct val="150000"/>
            </a:lnSpc>
          </a:pPr>
          <a:r>
            <a:rPr kumimoji="1" lang="en-US" sz="3600" dirty="0">
              <a:solidFill>
                <a:schemeClr val="tx1"/>
              </a:solidFill>
            </a:rPr>
            <a:t>Approach</a:t>
          </a:r>
          <a:endParaRPr lang="en-US" sz="3600" dirty="0">
            <a:solidFill>
              <a:schemeClr val="tx1"/>
            </a:solidFill>
          </a:endParaRPr>
        </a:p>
      </dgm:t>
    </dgm:pt>
    <dgm:pt modelId="{EAB556C2-B210-4EF9-A0C3-7F11B9F75A29}" type="parTrans" cxnId="{6F1FE436-7A67-4B1F-9ED9-5338B6A71E2D}">
      <dgm:prSet/>
      <dgm:spPr/>
      <dgm:t>
        <a:bodyPr/>
        <a:lstStyle/>
        <a:p>
          <a:endParaRPr lang="en-US"/>
        </a:p>
      </dgm:t>
    </dgm:pt>
    <dgm:pt modelId="{C6841838-6BAA-41C5-B9D9-11839B5C78C3}" type="sibTrans" cxnId="{6F1FE436-7A67-4B1F-9ED9-5338B6A71E2D}">
      <dgm:prSet/>
      <dgm:spPr/>
      <dgm:t>
        <a:bodyPr/>
        <a:lstStyle/>
        <a:p>
          <a:endParaRPr lang="en-US"/>
        </a:p>
      </dgm:t>
    </dgm:pt>
    <dgm:pt modelId="{44B47823-C607-4E27-A490-5FAB8D7B4CC5}">
      <dgm:prSet custT="1"/>
      <dgm:spPr/>
      <dgm:t>
        <a:bodyPr/>
        <a:lstStyle/>
        <a:p>
          <a:pPr>
            <a:lnSpc>
              <a:spcPct val="150000"/>
            </a:lnSpc>
          </a:pPr>
          <a:r>
            <a:rPr kumimoji="1" lang="en-US" sz="3600" dirty="0">
              <a:solidFill>
                <a:srgbClr val="FF0000"/>
              </a:solidFill>
            </a:rPr>
            <a:t>Evaluation</a:t>
          </a:r>
          <a:endParaRPr lang="en-US" sz="3600" dirty="0">
            <a:solidFill>
              <a:srgbClr val="FF0000"/>
            </a:solidFill>
          </a:endParaRPr>
        </a:p>
      </dgm:t>
    </dgm:pt>
    <dgm:pt modelId="{1F66EB6F-6C1A-42DD-8CD6-2AB81861AE94}" type="parTrans" cxnId="{FAE18395-0F24-4159-8D3A-C68D69E1B5B8}">
      <dgm:prSet/>
      <dgm:spPr/>
      <dgm:t>
        <a:bodyPr/>
        <a:lstStyle/>
        <a:p>
          <a:endParaRPr lang="en-US"/>
        </a:p>
      </dgm:t>
    </dgm:pt>
    <dgm:pt modelId="{DD9AF78D-8862-4CF2-B78D-EEBC46EEF439}" type="sibTrans" cxnId="{FAE18395-0F24-4159-8D3A-C68D69E1B5B8}">
      <dgm:prSet/>
      <dgm:spPr/>
      <dgm:t>
        <a:bodyPr/>
        <a:lstStyle/>
        <a:p>
          <a:endParaRPr lang="en-US"/>
        </a:p>
      </dgm:t>
    </dgm:pt>
    <dgm:pt modelId="{CC64FDD6-9653-4AF1-B0E5-15D2AC3707E4}">
      <dgm:prSet custT="1"/>
      <dgm:spPr/>
      <dgm:t>
        <a:bodyPr/>
        <a:lstStyle/>
        <a:p>
          <a:pPr>
            <a:lnSpc>
              <a:spcPct val="150000"/>
            </a:lnSpc>
          </a:pPr>
          <a:r>
            <a:rPr kumimoji="1" lang="en-US" sz="3600" dirty="0"/>
            <a:t>Future</a:t>
          </a:r>
          <a:r>
            <a:rPr kumimoji="1" lang="en-US" sz="5300" dirty="0"/>
            <a:t> </a:t>
          </a:r>
          <a:r>
            <a:rPr kumimoji="1" lang="en-US" sz="3600" dirty="0"/>
            <a:t>Improvement</a:t>
          </a:r>
          <a:endParaRPr lang="en-US" sz="3600" dirty="0"/>
        </a:p>
      </dgm:t>
    </dgm:pt>
    <dgm:pt modelId="{61062781-B341-4C00-BA29-7CF15A8D8C39}" type="parTrans" cxnId="{070DF361-049D-4B8F-A5DB-97B481092B5F}">
      <dgm:prSet/>
      <dgm:spPr/>
      <dgm:t>
        <a:bodyPr/>
        <a:lstStyle/>
        <a:p>
          <a:endParaRPr lang="en-US"/>
        </a:p>
      </dgm:t>
    </dgm:pt>
    <dgm:pt modelId="{1F35888B-872E-4C53-B201-E66430FA20EC}" type="sibTrans" cxnId="{070DF361-049D-4B8F-A5DB-97B481092B5F}">
      <dgm:prSet/>
      <dgm:spPr/>
      <dgm:t>
        <a:bodyPr/>
        <a:lstStyle/>
        <a:p>
          <a:endParaRPr lang="en-US"/>
        </a:p>
      </dgm:t>
    </dgm:pt>
    <dgm:pt modelId="{5ED6D2BC-C485-D745-9A7E-16DF08F25B62}" type="pres">
      <dgm:prSet presAssocID="{B04CBB46-A82B-48EE-BBE1-0B7F86A60C6B}" presName="vert0" presStyleCnt="0">
        <dgm:presLayoutVars>
          <dgm:dir/>
          <dgm:animOne val="branch"/>
          <dgm:animLvl val="lvl"/>
        </dgm:presLayoutVars>
      </dgm:prSet>
      <dgm:spPr/>
    </dgm:pt>
    <dgm:pt modelId="{052FDD04-8CE9-B44B-832E-A685FB1D1328}" type="pres">
      <dgm:prSet presAssocID="{F0EE46A1-E136-4363-8185-B110E15C8AEC}" presName="thickLine" presStyleLbl="alignNode1" presStyleIdx="0" presStyleCnt="4"/>
      <dgm:spPr/>
    </dgm:pt>
    <dgm:pt modelId="{9A0FD661-913F-164F-A6B7-D66D7BC90525}" type="pres">
      <dgm:prSet presAssocID="{F0EE46A1-E136-4363-8185-B110E15C8AEC}" presName="horz1" presStyleCnt="0"/>
      <dgm:spPr/>
    </dgm:pt>
    <dgm:pt modelId="{3E94937E-728D-9C43-AB4F-6C6FA96DBB00}" type="pres">
      <dgm:prSet presAssocID="{F0EE46A1-E136-4363-8185-B110E15C8AEC}" presName="tx1" presStyleLbl="revTx" presStyleIdx="0" presStyleCnt="4"/>
      <dgm:spPr/>
    </dgm:pt>
    <dgm:pt modelId="{D24B9442-62C0-D547-8F5C-4660EEB4B8BC}" type="pres">
      <dgm:prSet presAssocID="{F0EE46A1-E136-4363-8185-B110E15C8AEC}" presName="vert1" presStyleCnt="0"/>
      <dgm:spPr/>
    </dgm:pt>
    <dgm:pt modelId="{21BCA3ED-F89E-9246-86A5-8871E21FFCFE}" type="pres">
      <dgm:prSet presAssocID="{F3301BC1-1E86-45CB-B39D-07C1F72F7DE2}" presName="thickLine" presStyleLbl="alignNode1" presStyleIdx="1" presStyleCnt="4"/>
      <dgm:spPr/>
    </dgm:pt>
    <dgm:pt modelId="{0081949B-9B39-B541-88F9-CECBE6943484}" type="pres">
      <dgm:prSet presAssocID="{F3301BC1-1E86-45CB-B39D-07C1F72F7DE2}" presName="horz1" presStyleCnt="0"/>
      <dgm:spPr/>
    </dgm:pt>
    <dgm:pt modelId="{40D0B40F-AD8C-1B47-8CCC-31E8AC1D190C}" type="pres">
      <dgm:prSet presAssocID="{F3301BC1-1E86-45CB-B39D-07C1F72F7DE2}" presName="tx1" presStyleLbl="revTx" presStyleIdx="1" presStyleCnt="4"/>
      <dgm:spPr/>
    </dgm:pt>
    <dgm:pt modelId="{909FA1C7-E263-3E41-8BD6-51956CD283BE}" type="pres">
      <dgm:prSet presAssocID="{F3301BC1-1E86-45CB-B39D-07C1F72F7DE2}" presName="vert1" presStyleCnt="0"/>
      <dgm:spPr/>
    </dgm:pt>
    <dgm:pt modelId="{A4335AA9-7595-6848-8E2E-F6EF7D035D89}" type="pres">
      <dgm:prSet presAssocID="{44B47823-C607-4E27-A490-5FAB8D7B4CC5}" presName="thickLine" presStyleLbl="alignNode1" presStyleIdx="2" presStyleCnt="4"/>
      <dgm:spPr/>
    </dgm:pt>
    <dgm:pt modelId="{408188FF-CC36-9545-83A9-86BDEBC54E41}" type="pres">
      <dgm:prSet presAssocID="{44B47823-C607-4E27-A490-5FAB8D7B4CC5}" presName="horz1" presStyleCnt="0"/>
      <dgm:spPr/>
    </dgm:pt>
    <dgm:pt modelId="{7D0CCE8E-6A85-BF44-BB64-79CAC11BB9BE}" type="pres">
      <dgm:prSet presAssocID="{44B47823-C607-4E27-A490-5FAB8D7B4CC5}" presName="tx1" presStyleLbl="revTx" presStyleIdx="2" presStyleCnt="4"/>
      <dgm:spPr/>
    </dgm:pt>
    <dgm:pt modelId="{956BB160-DE4A-9546-A126-9F546FAB82F4}" type="pres">
      <dgm:prSet presAssocID="{44B47823-C607-4E27-A490-5FAB8D7B4CC5}" presName="vert1" presStyleCnt="0"/>
      <dgm:spPr/>
    </dgm:pt>
    <dgm:pt modelId="{93ED8EC1-B19B-F146-AC98-EAB60F14B556}" type="pres">
      <dgm:prSet presAssocID="{CC64FDD6-9653-4AF1-B0E5-15D2AC3707E4}" presName="thickLine" presStyleLbl="alignNode1" presStyleIdx="3" presStyleCnt="4"/>
      <dgm:spPr/>
    </dgm:pt>
    <dgm:pt modelId="{2288DB9F-7231-C84B-8B54-6B693788F096}" type="pres">
      <dgm:prSet presAssocID="{CC64FDD6-9653-4AF1-B0E5-15D2AC3707E4}" presName="horz1" presStyleCnt="0"/>
      <dgm:spPr/>
    </dgm:pt>
    <dgm:pt modelId="{E9283846-E492-9F45-A590-6637ABCAE7C9}" type="pres">
      <dgm:prSet presAssocID="{CC64FDD6-9653-4AF1-B0E5-15D2AC3707E4}" presName="tx1" presStyleLbl="revTx" presStyleIdx="3" presStyleCnt="4"/>
      <dgm:spPr/>
    </dgm:pt>
    <dgm:pt modelId="{65906367-B455-8A45-995C-2A4224EFE0FD}" type="pres">
      <dgm:prSet presAssocID="{CC64FDD6-9653-4AF1-B0E5-15D2AC3707E4}" presName="vert1" presStyleCnt="0"/>
      <dgm:spPr/>
    </dgm:pt>
  </dgm:ptLst>
  <dgm:cxnLst>
    <dgm:cxn modelId="{5F5C0500-5F00-0145-BCED-C81B48EBEEB4}" type="presOf" srcId="{B04CBB46-A82B-48EE-BBE1-0B7F86A60C6B}" destId="{5ED6D2BC-C485-D745-9A7E-16DF08F25B62}" srcOrd="0" destOrd="0" presId="urn:microsoft.com/office/officeart/2008/layout/LinedList"/>
    <dgm:cxn modelId="{B8DE9736-5128-D943-A7C3-6FE8275DCAE0}" type="presOf" srcId="{F3301BC1-1E86-45CB-B39D-07C1F72F7DE2}" destId="{40D0B40F-AD8C-1B47-8CCC-31E8AC1D190C}" srcOrd="0" destOrd="0" presId="urn:microsoft.com/office/officeart/2008/layout/LinedList"/>
    <dgm:cxn modelId="{6F1FE436-7A67-4B1F-9ED9-5338B6A71E2D}" srcId="{B04CBB46-A82B-48EE-BBE1-0B7F86A60C6B}" destId="{F3301BC1-1E86-45CB-B39D-07C1F72F7DE2}" srcOrd="1" destOrd="0" parTransId="{EAB556C2-B210-4EF9-A0C3-7F11B9F75A29}" sibTransId="{C6841838-6BAA-41C5-B9D9-11839B5C78C3}"/>
    <dgm:cxn modelId="{070DF361-049D-4B8F-A5DB-97B481092B5F}" srcId="{B04CBB46-A82B-48EE-BBE1-0B7F86A60C6B}" destId="{CC64FDD6-9653-4AF1-B0E5-15D2AC3707E4}" srcOrd="3" destOrd="0" parTransId="{61062781-B341-4C00-BA29-7CF15A8D8C39}" sibTransId="{1F35888B-872E-4C53-B201-E66430FA20EC}"/>
    <dgm:cxn modelId="{3626F67B-B0DB-8241-82CF-0F66FB32B9AA}" type="presOf" srcId="{F0EE46A1-E136-4363-8185-B110E15C8AEC}" destId="{3E94937E-728D-9C43-AB4F-6C6FA96DBB00}" srcOrd="0" destOrd="0" presId="urn:microsoft.com/office/officeart/2008/layout/LinedList"/>
    <dgm:cxn modelId="{A6835588-3E6F-704B-8D4D-5E2ADCAD06F2}" type="presOf" srcId="{CC64FDD6-9653-4AF1-B0E5-15D2AC3707E4}" destId="{E9283846-E492-9F45-A590-6637ABCAE7C9}" srcOrd="0" destOrd="0" presId="urn:microsoft.com/office/officeart/2008/layout/LinedList"/>
    <dgm:cxn modelId="{FAE18395-0F24-4159-8D3A-C68D69E1B5B8}" srcId="{B04CBB46-A82B-48EE-BBE1-0B7F86A60C6B}" destId="{44B47823-C607-4E27-A490-5FAB8D7B4CC5}" srcOrd="2" destOrd="0" parTransId="{1F66EB6F-6C1A-42DD-8CD6-2AB81861AE94}" sibTransId="{DD9AF78D-8862-4CF2-B78D-EEBC46EEF439}"/>
    <dgm:cxn modelId="{5769DDAD-F848-4F9A-8843-35E835256BAC}" srcId="{B04CBB46-A82B-48EE-BBE1-0B7F86A60C6B}" destId="{F0EE46A1-E136-4363-8185-B110E15C8AEC}" srcOrd="0" destOrd="0" parTransId="{A232BC49-5A47-4D39-9E5B-B88A799FC0C1}" sibTransId="{C2C7478F-90D8-4601-916D-A548690E5F63}"/>
    <dgm:cxn modelId="{2CEB84DB-359A-2F4A-9076-805AD00184BE}" type="presOf" srcId="{44B47823-C607-4E27-A490-5FAB8D7B4CC5}" destId="{7D0CCE8E-6A85-BF44-BB64-79CAC11BB9BE}" srcOrd="0" destOrd="0" presId="urn:microsoft.com/office/officeart/2008/layout/LinedList"/>
    <dgm:cxn modelId="{6F496C1B-2604-0E4F-AE91-8DEB4243F41C}" type="presParOf" srcId="{5ED6D2BC-C485-D745-9A7E-16DF08F25B62}" destId="{052FDD04-8CE9-B44B-832E-A685FB1D1328}" srcOrd="0" destOrd="0" presId="urn:microsoft.com/office/officeart/2008/layout/LinedList"/>
    <dgm:cxn modelId="{B618699B-E383-D444-BCFB-6C6D30EFC6B9}" type="presParOf" srcId="{5ED6D2BC-C485-D745-9A7E-16DF08F25B62}" destId="{9A0FD661-913F-164F-A6B7-D66D7BC90525}" srcOrd="1" destOrd="0" presId="urn:microsoft.com/office/officeart/2008/layout/LinedList"/>
    <dgm:cxn modelId="{34B3D1C8-60F5-2842-8CE6-F6F98DAAE0AD}" type="presParOf" srcId="{9A0FD661-913F-164F-A6B7-D66D7BC90525}" destId="{3E94937E-728D-9C43-AB4F-6C6FA96DBB00}" srcOrd="0" destOrd="0" presId="urn:microsoft.com/office/officeart/2008/layout/LinedList"/>
    <dgm:cxn modelId="{9F0D243F-5EBC-204F-9AA9-487146C05ADD}" type="presParOf" srcId="{9A0FD661-913F-164F-A6B7-D66D7BC90525}" destId="{D24B9442-62C0-D547-8F5C-4660EEB4B8BC}" srcOrd="1" destOrd="0" presId="urn:microsoft.com/office/officeart/2008/layout/LinedList"/>
    <dgm:cxn modelId="{56177501-E2EE-1A44-A795-FCFEF556C3FB}" type="presParOf" srcId="{5ED6D2BC-C485-D745-9A7E-16DF08F25B62}" destId="{21BCA3ED-F89E-9246-86A5-8871E21FFCFE}" srcOrd="2" destOrd="0" presId="urn:microsoft.com/office/officeart/2008/layout/LinedList"/>
    <dgm:cxn modelId="{54B677D0-F9F2-F041-9A2D-71B937095745}" type="presParOf" srcId="{5ED6D2BC-C485-D745-9A7E-16DF08F25B62}" destId="{0081949B-9B39-B541-88F9-CECBE6943484}" srcOrd="3" destOrd="0" presId="urn:microsoft.com/office/officeart/2008/layout/LinedList"/>
    <dgm:cxn modelId="{6ABD5717-3295-114F-B30A-FB15061FA0A4}" type="presParOf" srcId="{0081949B-9B39-B541-88F9-CECBE6943484}" destId="{40D0B40F-AD8C-1B47-8CCC-31E8AC1D190C}" srcOrd="0" destOrd="0" presId="urn:microsoft.com/office/officeart/2008/layout/LinedList"/>
    <dgm:cxn modelId="{BFCDA9A8-7088-C04A-85EA-2702EA39D355}" type="presParOf" srcId="{0081949B-9B39-B541-88F9-CECBE6943484}" destId="{909FA1C7-E263-3E41-8BD6-51956CD283BE}" srcOrd="1" destOrd="0" presId="urn:microsoft.com/office/officeart/2008/layout/LinedList"/>
    <dgm:cxn modelId="{A1882811-C4D2-324A-BEDE-9F9678BA678D}" type="presParOf" srcId="{5ED6D2BC-C485-D745-9A7E-16DF08F25B62}" destId="{A4335AA9-7595-6848-8E2E-F6EF7D035D89}" srcOrd="4" destOrd="0" presId="urn:microsoft.com/office/officeart/2008/layout/LinedList"/>
    <dgm:cxn modelId="{939977FF-657D-3E40-AF48-65F2FB7A3726}" type="presParOf" srcId="{5ED6D2BC-C485-D745-9A7E-16DF08F25B62}" destId="{408188FF-CC36-9545-83A9-86BDEBC54E41}" srcOrd="5" destOrd="0" presId="urn:microsoft.com/office/officeart/2008/layout/LinedList"/>
    <dgm:cxn modelId="{FFF39743-6C82-604F-8539-0CE245520D0F}" type="presParOf" srcId="{408188FF-CC36-9545-83A9-86BDEBC54E41}" destId="{7D0CCE8E-6A85-BF44-BB64-79CAC11BB9BE}" srcOrd="0" destOrd="0" presId="urn:microsoft.com/office/officeart/2008/layout/LinedList"/>
    <dgm:cxn modelId="{BC2D779A-3614-F54E-B489-27814D80DCF4}" type="presParOf" srcId="{408188FF-CC36-9545-83A9-86BDEBC54E41}" destId="{956BB160-DE4A-9546-A126-9F546FAB82F4}" srcOrd="1" destOrd="0" presId="urn:microsoft.com/office/officeart/2008/layout/LinedList"/>
    <dgm:cxn modelId="{88C1323E-F80C-5049-874A-8538219C0BEB}" type="presParOf" srcId="{5ED6D2BC-C485-D745-9A7E-16DF08F25B62}" destId="{93ED8EC1-B19B-F146-AC98-EAB60F14B556}" srcOrd="6" destOrd="0" presId="urn:microsoft.com/office/officeart/2008/layout/LinedList"/>
    <dgm:cxn modelId="{647160B1-86EF-1748-BA2D-F556B3192D81}" type="presParOf" srcId="{5ED6D2BC-C485-D745-9A7E-16DF08F25B62}" destId="{2288DB9F-7231-C84B-8B54-6B693788F096}" srcOrd="7" destOrd="0" presId="urn:microsoft.com/office/officeart/2008/layout/LinedList"/>
    <dgm:cxn modelId="{BD2B83CF-6D49-6E4E-8B90-AE71457C5C85}" type="presParOf" srcId="{2288DB9F-7231-C84B-8B54-6B693788F096}" destId="{E9283846-E492-9F45-A590-6637ABCAE7C9}" srcOrd="0" destOrd="0" presId="urn:microsoft.com/office/officeart/2008/layout/LinedList"/>
    <dgm:cxn modelId="{EBE040CF-545C-304E-8EBF-75CBFF5C829B}" type="presParOf" srcId="{2288DB9F-7231-C84B-8B54-6B693788F096}" destId="{65906367-B455-8A45-995C-2A4224EFE0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CBB46-A82B-48EE-BBE1-0B7F86A60C6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0EE46A1-E136-4363-8185-B110E15C8AEC}">
      <dgm:prSet custT="1"/>
      <dgm:spPr/>
      <dgm:t>
        <a:bodyPr/>
        <a:lstStyle/>
        <a:p>
          <a:pPr>
            <a:lnSpc>
              <a:spcPct val="150000"/>
            </a:lnSpc>
          </a:pPr>
          <a:r>
            <a:rPr kumimoji="1" lang="en-US" sz="3600" dirty="0"/>
            <a:t>Introduction</a:t>
          </a:r>
          <a:endParaRPr lang="en-US" sz="3600" dirty="0"/>
        </a:p>
      </dgm:t>
    </dgm:pt>
    <dgm:pt modelId="{A232BC49-5A47-4D39-9E5B-B88A799FC0C1}" type="parTrans" cxnId="{5769DDAD-F848-4F9A-8843-35E835256BAC}">
      <dgm:prSet/>
      <dgm:spPr/>
      <dgm:t>
        <a:bodyPr/>
        <a:lstStyle/>
        <a:p>
          <a:endParaRPr lang="en-US"/>
        </a:p>
      </dgm:t>
    </dgm:pt>
    <dgm:pt modelId="{C2C7478F-90D8-4601-916D-A548690E5F63}" type="sibTrans" cxnId="{5769DDAD-F848-4F9A-8843-35E835256BAC}">
      <dgm:prSet/>
      <dgm:spPr/>
      <dgm:t>
        <a:bodyPr/>
        <a:lstStyle/>
        <a:p>
          <a:endParaRPr lang="en-US"/>
        </a:p>
      </dgm:t>
    </dgm:pt>
    <dgm:pt modelId="{F3301BC1-1E86-45CB-B39D-07C1F72F7DE2}">
      <dgm:prSet custT="1"/>
      <dgm:spPr/>
      <dgm:t>
        <a:bodyPr/>
        <a:lstStyle/>
        <a:p>
          <a:pPr>
            <a:lnSpc>
              <a:spcPct val="150000"/>
            </a:lnSpc>
          </a:pPr>
          <a:r>
            <a:rPr kumimoji="1" lang="en-US" sz="3600" dirty="0">
              <a:solidFill>
                <a:schemeClr val="tx1"/>
              </a:solidFill>
            </a:rPr>
            <a:t>Approach</a:t>
          </a:r>
          <a:endParaRPr lang="en-US" sz="3600" dirty="0">
            <a:solidFill>
              <a:schemeClr val="tx1"/>
            </a:solidFill>
          </a:endParaRPr>
        </a:p>
      </dgm:t>
    </dgm:pt>
    <dgm:pt modelId="{EAB556C2-B210-4EF9-A0C3-7F11B9F75A29}" type="parTrans" cxnId="{6F1FE436-7A67-4B1F-9ED9-5338B6A71E2D}">
      <dgm:prSet/>
      <dgm:spPr/>
      <dgm:t>
        <a:bodyPr/>
        <a:lstStyle/>
        <a:p>
          <a:endParaRPr lang="en-US"/>
        </a:p>
      </dgm:t>
    </dgm:pt>
    <dgm:pt modelId="{C6841838-6BAA-41C5-B9D9-11839B5C78C3}" type="sibTrans" cxnId="{6F1FE436-7A67-4B1F-9ED9-5338B6A71E2D}">
      <dgm:prSet/>
      <dgm:spPr/>
      <dgm:t>
        <a:bodyPr/>
        <a:lstStyle/>
        <a:p>
          <a:endParaRPr lang="en-US"/>
        </a:p>
      </dgm:t>
    </dgm:pt>
    <dgm:pt modelId="{44B47823-C607-4E27-A490-5FAB8D7B4CC5}">
      <dgm:prSet custT="1"/>
      <dgm:spPr/>
      <dgm:t>
        <a:bodyPr/>
        <a:lstStyle/>
        <a:p>
          <a:pPr>
            <a:lnSpc>
              <a:spcPct val="150000"/>
            </a:lnSpc>
          </a:pPr>
          <a:r>
            <a:rPr kumimoji="1" lang="en-US" sz="3600" dirty="0"/>
            <a:t>Evaluation</a:t>
          </a:r>
          <a:endParaRPr lang="en-US" sz="3600" dirty="0"/>
        </a:p>
      </dgm:t>
    </dgm:pt>
    <dgm:pt modelId="{1F66EB6F-6C1A-42DD-8CD6-2AB81861AE94}" type="parTrans" cxnId="{FAE18395-0F24-4159-8D3A-C68D69E1B5B8}">
      <dgm:prSet/>
      <dgm:spPr/>
      <dgm:t>
        <a:bodyPr/>
        <a:lstStyle/>
        <a:p>
          <a:endParaRPr lang="en-US"/>
        </a:p>
      </dgm:t>
    </dgm:pt>
    <dgm:pt modelId="{DD9AF78D-8862-4CF2-B78D-EEBC46EEF439}" type="sibTrans" cxnId="{FAE18395-0F24-4159-8D3A-C68D69E1B5B8}">
      <dgm:prSet/>
      <dgm:spPr/>
      <dgm:t>
        <a:bodyPr/>
        <a:lstStyle/>
        <a:p>
          <a:endParaRPr lang="en-US"/>
        </a:p>
      </dgm:t>
    </dgm:pt>
    <dgm:pt modelId="{CC64FDD6-9653-4AF1-B0E5-15D2AC3707E4}">
      <dgm:prSet custT="1"/>
      <dgm:spPr/>
      <dgm:t>
        <a:bodyPr/>
        <a:lstStyle/>
        <a:p>
          <a:pPr>
            <a:lnSpc>
              <a:spcPct val="150000"/>
            </a:lnSpc>
          </a:pPr>
          <a:r>
            <a:rPr kumimoji="1" lang="en-US" sz="3600" dirty="0">
              <a:solidFill>
                <a:srgbClr val="FF0000"/>
              </a:solidFill>
            </a:rPr>
            <a:t>Future</a:t>
          </a:r>
          <a:r>
            <a:rPr kumimoji="1" lang="en-US" sz="5300" dirty="0">
              <a:solidFill>
                <a:srgbClr val="FF0000"/>
              </a:solidFill>
            </a:rPr>
            <a:t> </a:t>
          </a:r>
          <a:r>
            <a:rPr kumimoji="1" lang="en-US" sz="3600" dirty="0">
              <a:solidFill>
                <a:srgbClr val="FF0000"/>
              </a:solidFill>
            </a:rPr>
            <a:t>Improvement</a:t>
          </a:r>
          <a:endParaRPr lang="en-US" sz="3600" dirty="0">
            <a:solidFill>
              <a:srgbClr val="FF0000"/>
            </a:solidFill>
          </a:endParaRPr>
        </a:p>
      </dgm:t>
    </dgm:pt>
    <dgm:pt modelId="{61062781-B341-4C00-BA29-7CF15A8D8C39}" type="parTrans" cxnId="{070DF361-049D-4B8F-A5DB-97B481092B5F}">
      <dgm:prSet/>
      <dgm:spPr/>
      <dgm:t>
        <a:bodyPr/>
        <a:lstStyle/>
        <a:p>
          <a:endParaRPr lang="en-US"/>
        </a:p>
      </dgm:t>
    </dgm:pt>
    <dgm:pt modelId="{1F35888B-872E-4C53-B201-E66430FA20EC}" type="sibTrans" cxnId="{070DF361-049D-4B8F-A5DB-97B481092B5F}">
      <dgm:prSet/>
      <dgm:spPr/>
      <dgm:t>
        <a:bodyPr/>
        <a:lstStyle/>
        <a:p>
          <a:endParaRPr lang="en-US"/>
        </a:p>
      </dgm:t>
    </dgm:pt>
    <dgm:pt modelId="{5ED6D2BC-C485-D745-9A7E-16DF08F25B62}" type="pres">
      <dgm:prSet presAssocID="{B04CBB46-A82B-48EE-BBE1-0B7F86A60C6B}" presName="vert0" presStyleCnt="0">
        <dgm:presLayoutVars>
          <dgm:dir/>
          <dgm:animOne val="branch"/>
          <dgm:animLvl val="lvl"/>
        </dgm:presLayoutVars>
      </dgm:prSet>
      <dgm:spPr/>
    </dgm:pt>
    <dgm:pt modelId="{052FDD04-8CE9-B44B-832E-A685FB1D1328}" type="pres">
      <dgm:prSet presAssocID="{F0EE46A1-E136-4363-8185-B110E15C8AEC}" presName="thickLine" presStyleLbl="alignNode1" presStyleIdx="0" presStyleCnt="4"/>
      <dgm:spPr/>
    </dgm:pt>
    <dgm:pt modelId="{9A0FD661-913F-164F-A6B7-D66D7BC90525}" type="pres">
      <dgm:prSet presAssocID="{F0EE46A1-E136-4363-8185-B110E15C8AEC}" presName="horz1" presStyleCnt="0"/>
      <dgm:spPr/>
    </dgm:pt>
    <dgm:pt modelId="{3E94937E-728D-9C43-AB4F-6C6FA96DBB00}" type="pres">
      <dgm:prSet presAssocID="{F0EE46A1-E136-4363-8185-B110E15C8AEC}" presName="tx1" presStyleLbl="revTx" presStyleIdx="0" presStyleCnt="4"/>
      <dgm:spPr/>
    </dgm:pt>
    <dgm:pt modelId="{D24B9442-62C0-D547-8F5C-4660EEB4B8BC}" type="pres">
      <dgm:prSet presAssocID="{F0EE46A1-E136-4363-8185-B110E15C8AEC}" presName="vert1" presStyleCnt="0"/>
      <dgm:spPr/>
    </dgm:pt>
    <dgm:pt modelId="{21BCA3ED-F89E-9246-86A5-8871E21FFCFE}" type="pres">
      <dgm:prSet presAssocID="{F3301BC1-1E86-45CB-B39D-07C1F72F7DE2}" presName="thickLine" presStyleLbl="alignNode1" presStyleIdx="1" presStyleCnt="4"/>
      <dgm:spPr/>
    </dgm:pt>
    <dgm:pt modelId="{0081949B-9B39-B541-88F9-CECBE6943484}" type="pres">
      <dgm:prSet presAssocID="{F3301BC1-1E86-45CB-B39D-07C1F72F7DE2}" presName="horz1" presStyleCnt="0"/>
      <dgm:spPr/>
    </dgm:pt>
    <dgm:pt modelId="{40D0B40F-AD8C-1B47-8CCC-31E8AC1D190C}" type="pres">
      <dgm:prSet presAssocID="{F3301BC1-1E86-45CB-B39D-07C1F72F7DE2}" presName="tx1" presStyleLbl="revTx" presStyleIdx="1" presStyleCnt="4"/>
      <dgm:spPr/>
    </dgm:pt>
    <dgm:pt modelId="{909FA1C7-E263-3E41-8BD6-51956CD283BE}" type="pres">
      <dgm:prSet presAssocID="{F3301BC1-1E86-45CB-B39D-07C1F72F7DE2}" presName="vert1" presStyleCnt="0"/>
      <dgm:spPr/>
    </dgm:pt>
    <dgm:pt modelId="{A4335AA9-7595-6848-8E2E-F6EF7D035D89}" type="pres">
      <dgm:prSet presAssocID="{44B47823-C607-4E27-A490-5FAB8D7B4CC5}" presName="thickLine" presStyleLbl="alignNode1" presStyleIdx="2" presStyleCnt="4"/>
      <dgm:spPr/>
    </dgm:pt>
    <dgm:pt modelId="{408188FF-CC36-9545-83A9-86BDEBC54E41}" type="pres">
      <dgm:prSet presAssocID="{44B47823-C607-4E27-A490-5FAB8D7B4CC5}" presName="horz1" presStyleCnt="0"/>
      <dgm:spPr/>
    </dgm:pt>
    <dgm:pt modelId="{7D0CCE8E-6A85-BF44-BB64-79CAC11BB9BE}" type="pres">
      <dgm:prSet presAssocID="{44B47823-C607-4E27-A490-5FAB8D7B4CC5}" presName="tx1" presStyleLbl="revTx" presStyleIdx="2" presStyleCnt="4"/>
      <dgm:spPr/>
    </dgm:pt>
    <dgm:pt modelId="{956BB160-DE4A-9546-A126-9F546FAB82F4}" type="pres">
      <dgm:prSet presAssocID="{44B47823-C607-4E27-A490-5FAB8D7B4CC5}" presName="vert1" presStyleCnt="0"/>
      <dgm:spPr/>
    </dgm:pt>
    <dgm:pt modelId="{93ED8EC1-B19B-F146-AC98-EAB60F14B556}" type="pres">
      <dgm:prSet presAssocID="{CC64FDD6-9653-4AF1-B0E5-15D2AC3707E4}" presName="thickLine" presStyleLbl="alignNode1" presStyleIdx="3" presStyleCnt="4"/>
      <dgm:spPr/>
    </dgm:pt>
    <dgm:pt modelId="{2288DB9F-7231-C84B-8B54-6B693788F096}" type="pres">
      <dgm:prSet presAssocID="{CC64FDD6-9653-4AF1-B0E5-15D2AC3707E4}" presName="horz1" presStyleCnt="0"/>
      <dgm:spPr/>
    </dgm:pt>
    <dgm:pt modelId="{E9283846-E492-9F45-A590-6637ABCAE7C9}" type="pres">
      <dgm:prSet presAssocID="{CC64FDD6-9653-4AF1-B0E5-15D2AC3707E4}" presName="tx1" presStyleLbl="revTx" presStyleIdx="3" presStyleCnt="4"/>
      <dgm:spPr/>
    </dgm:pt>
    <dgm:pt modelId="{65906367-B455-8A45-995C-2A4224EFE0FD}" type="pres">
      <dgm:prSet presAssocID="{CC64FDD6-9653-4AF1-B0E5-15D2AC3707E4}" presName="vert1" presStyleCnt="0"/>
      <dgm:spPr/>
    </dgm:pt>
  </dgm:ptLst>
  <dgm:cxnLst>
    <dgm:cxn modelId="{5F5C0500-5F00-0145-BCED-C81B48EBEEB4}" type="presOf" srcId="{B04CBB46-A82B-48EE-BBE1-0B7F86A60C6B}" destId="{5ED6D2BC-C485-D745-9A7E-16DF08F25B62}" srcOrd="0" destOrd="0" presId="urn:microsoft.com/office/officeart/2008/layout/LinedList"/>
    <dgm:cxn modelId="{B8DE9736-5128-D943-A7C3-6FE8275DCAE0}" type="presOf" srcId="{F3301BC1-1E86-45CB-B39D-07C1F72F7DE2}" destId="{40D0B40F-AD8C-1B47-8CCC-31E8AC1D190C}" srcOrd="0" destOrd="0" presId="urn:microsoft.com/office/officeart/2008/layout/LinedList"/>
    <dgm:cxn modelId="{6F1FE436-7A67-4B1F-9ED9-5338B6A71E2D}" srcId="{B04CBB46-A82B-48EE-BBE1-0B7F86A60C6B}" destId="{F3301BC1-1E86-45CB-B39D-07C1F72F7DE2}" srcOrd="1" destOrd="0" parTransId="{EAB556C2-B210-4EF9-A0C3-7F11B9F75A29}" sibTransId="{C6841838-6BAA-41C5-B9D9-11839B5C78C3}"/>
    <dgm:cxn modelId="{070DF361-049D-4B8F-A5DB-97B481092B5F}" srcId="{B04CBB46-A82B-48EE-BBE1-0B7F86A60C6B}" destId="{CC64FDD6-9653-4AF1-B0E5-15D2AC3707E4}" srcOrd="3" destOrd="0" parTransId="{61062781-B341-4C00-BA29-7CF15A8D8C39}" sibTransId="{1F35888B-872E-4C53-B201-E66430FA20EC}"/>
    <dgm:cxn modelId="{3626F67B-B0DB-8241-82CF-0F66FB32B9AA}" type="presOf" srcId="{F0EE46A1-E136-4363-8185-B110E15C8AEC}" destId="{3E94937E-728D-9C43-AB4F-6C6FA96DBB00}" srcOrd="0" destOrd="0" presId="urn:microsoft.com/office/officeart/2008/layout/LinedList"/>
    <dgm:cxn modelId="{A6835588-3E6F-704B-8D4D-5E2ADCAD06F2}" type="presOf" srcId="{CC64FDD6-9653-4AF1-B0E5-15D2AC3707E4}" destId="{E9283846-E492-9F45-A590-6637ABCAE7C9}" srcOrd="0" destOrd="0" presId="urn:microsoft.com/office/officeart/2008/layout/LinedList"/>
    <dgm:cxn modelId="{FAE18395-0F24-4159-8D3A-C68D69E1B5B8}" srcId="{B04CBB46-A82B-48EE-BBE1-0B7F86A60C6B}" destId="{44B47823-C607-4E27-A490-5FAB8D7B4CC5}" srcOrd="2" destOrd="0" parTransId="{1F66EB6F-6C1A-42DD-8CD6-2AB81861AE94}" sibTransId="{DD9AF78D-8862-4CF2-B78D-EEBC46EEF439}"/>
    <dgm:cxn modelId="{5769DDAD-F848-4F9A-8843-35E835256BAC}" srcId="{B04CBB46-A82B-48EE-BBE1-0B7F86A60C6B}" destId="{F0EE46A1-E136-4363-8185-B110E15C8AEC}" srcOrd="0" destOrd="0" parTransId="{A232BC49-5A47-4D39-9E5B-B88A799FC0C1}" sibTransId="{C2C7478F-90D8-4601-916D-A548690E5F63}"/>
    <dgm:cxn modelId="{2CEB84DB-359A-2F4A-9076-805AD00184BE}" type="presOf" srcId="{44B47823-C607-4E27-A490-5FAB8D7B4CC5}" destId="{7D0CCE8E-6A85-BF44-BB64-79CAC11BB9BE}" srcOrd="0" destOrd="0" presId="urn:microsoft.com/office/officeart/2008/layout/LinedList"/>
    <dgm:cxn modelId="{6F496C1B-2604-0E4F-AE91-8DEB4243F41C}" type="presParOf" srcId="{5ED6D2BC-C485-D745-9A7E-16DF08F25B62}" destId="{052FDD04-8CE9-B44B-832E-A685FB1D1328}" srcOrd="0" destOrd="0" presId="urn:microsoft.com/office/officeart/2008/layout/LinedList"/>
    <dgm:cxn modelId="{B618699B-E383-D444-BCFB-6C6D30EFC6B9}" type="presParOf" srcId="{5ED6D2BC-C485-D745-9A7E-16DF08F25B62}" destId="{9A0FD661-913F-164F-A6B7-D66D7BC90525}" srcOrd="1" destOrd="0" presId="urn:microsoft.com/office/officeart/2008/layout/LinedList"/>
    <dgm:cxn modelId="{34B3D1C8-60F5-2842-8CE6-F6F98DAAE0AD}" type="presParOf" srcId="{9A0FD661-913F-164F-A6B7-D66D7BC90525}" destId="{3E94937E-728D-9C43-AB4F-6C6FA96DBB00}" srcOrd="0" destOrd="0" presId="urn:microsoft.com/office/officeart/2008/layout/LinedList"/>
    <dgm:cxn modelId="{9F0D243F-5EBC-204F-9AA9-487146C05ADD}" type="presParOf" srcId="{9A0FD661-913F-164F-A6B7-D66D7BC90525}" destId="{D24B9442-62C0-D547-8F5C-4660EEB4B8BC}" srcOrd="1" destOrd="0" presId="urn:microsoft.com/office/officeart/2008/layout/LinedList"/>
    <dgm:cxn modelId="{56177501-E2EE-1A44-A795-FCFEF556C3FB}" type="presParOf" srcId="{5ED6D2BC-C485-D745-9A7E-16DF08F25B62}" destId="{21BCA3ED-F89E-9246-86A5-8871E21FFCFE}" srcOrd="2" destOrd="0" presId="urn:microsoft.com/office/officeart/2008/layout/LinedList"/>
    <dgm:cxn modelId="{54B677D0-F9F2-F041-9A2D-71B937095745}" type="presParOf" srcId="{5ED6D2BC-C485-D745-9A7E-16DF08F25B62}" destId="{0081949B-9B39-B541-88F9-CECBE6943484}" srcOrd="3" destOrd="0" presId="urn:microsoft.com/office/officeart/2008/layout/LinedList"/>
    <dgm:cxn modelId="{6ABD5717-3295-114F-B30A-FB15061FA0A4}" type="presParOf" srcId="{0081949B-9B39-B541-88F9-CECBE6943484}" destId="{40D0B40F-AD8C-1B47-8CCC-31E8AC1D190C}" srcOrd="0" destOrd="0" presId="urn:microsoft.com/office/officeart/2008/layout/LinedList"/>
    <dgm:cxn modelId="{BFCDA9A8-7088-C04A-85EA-2702EA39D355}" type="presParOf" srcId="{0081949B-9B39-B541-88F9-CECBE6943484}" destId="{909FA1C7-E263-3E41-8BD6-51956CD283BE}" srcOrd="1" destOrd="0" presId="urn:microsoft.com/office/officeart/2008/layout/LinedList"/>
    <dgm:cxn modelId="{A1882811-C4D2-324A-BEDE-9F9678BA678D}" type="presParOf" srcId="{5ED6D2BC-C485-D745-9A7E-16DF08F25B62}" destId="{A4335AA9-7595-6848-8E2E-F6EF7D035D89}" srcOrd="4" destOrd="0" presId="urn:microsoft.com/office/officeart/2008/layout/LinedList"/>
    <dgm:cxn modelId="{939977FF-657D-3E40-AF48-65F2FB7A3726}" type="presParOf" srcId="{5ED6D2BC-C485-D745-9A7E-16DF08F25B62}" destId="{408188FF-CC36-9545-83A9-86BDEBC54E41}" srcOrd="5" destOrd="0" presId="urn:microsoft.com/office/officeart/2008/layout/LinedList"/>
    <dgm:cxn modelId="{FFF39743-6C82-604F-8539-0CE245520D0F}" type="presParOf" srcId="{408188FF-CC36-9545-83A9-86BDEBC54E41}" destId="{7D0CCE8E-6A85-BF44-BB64-79CAC11BB9BE}" srcOrd="0" destOrd="0" presId="urn:microsoft.com/office/officeart/2008/layout/LinedList"/>
    <dgm:cxn modelId="{BC2D779A-3614-F54E-B489-27814D80DCF4}" type="presParOf" srcId="{408188FF-CC36-9545-83A9-86BDEBC54E41}" destId="{956BB160-DE4A-9546-A126-9F546FAB82F4}" srcOrd="1" destOrd="0" presId="urn:microsoft.com/office/officeart/2008/layout/LinedList"/>
    <dgm:cxn modelId="{88C1323E-F80C-5049-874A-8538219C0BEB}" type="presParOf" srcId="{5ED6D2BC-C485-D745-9A7E-16DF08F25B62}" destId="{93ED8EC1-B19B-F146-AC98-EAB60F14B556}" srcOrd="6" destOrd="0" presId="urn:microsoft.com/office/officeart/2008/layout/LinedList"/>
    <dgm:cxn modelId="{647160B1-86EF-1748-BA2D-F556B3192D81}" type="presParOf" srcId="{5ED6D2BC-C485-D745-9A7E-16DF08F25B62}" destId="{2288DB9F-7231-C84B-8B54-6B693788F096}" srcOrd="7" destOrd="0" presId="urn:microsoft.com/office/officeart/2008/layout/LinedList"/>
    <dgm:cxn modelId="{BD2B83CF-6D49-6E4E-8B90-AE71457C5C85}" type="presParOf" srcId="{2288DB9F-7231-C84B-8B54-6B693788F096}" destId="{E9283846-E492-9F45-A590-6637ABCAE7C9}" srcOrd="0" destOrd="0" presId="urn:microsoft.com/office/officeart/2008/layout/LinedList"/>
    <dgm:cxn modelId="{EBE040CF-545C-304E-8EBF-75CBFF5C829B}" type="presParOf" srcId="{2288DB9F-7231-C84B-8B54-6B693788F096}" destId="{65906367-B455-8A45-995C-2A4224EFE0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0D6E47-FD4C-C04B-9277-D3F54926E974}" type="doc">
      <dgm:prSet loTypeId="urn:microsoft.com/office/officeart/2005/8/layout/hierarchy2" loCatId="" qsTypeId="urn:microsoft.com/office/officeart/2005/8/quickstyle/simple1" qsCatId="simple" csTypeId="urn:microsoft.com/office/officeart/2005/8/colors/accent5_1" csCatId="accent5" phldr="1"/>
      <dgm:spPr/>
      <dgm:t>
        <a:bodyPr/>
        <a:lstStyle/>
        <a:p>
          <a:endParaRPr lang="zh-CN" altLang="en-US"/>
        </a:p>
      </dgm:t>
    </dgm:pt>
    <dgm:pt modelId="{CC39096B-5814-544A-A9E3-FBAE9C5A0689}">
      <dgm:prSet phldrT="[文本]"/>
      <dgm:spPr/>
      <dgm:t>
        <a:bodyPr/>
        <a:lstStyle/>
        <a:p>
          <a:r>
            <a:rPr lang="en-US" altLang="zh-CN" dirty="0"/>
            <a:t>Radiometric</a:t>
          </a:r>
          <a:r>
            <a:rPr lang="zh-CN" altLang="en-US" dirty="0"/>
            <a:t> </a:t>
          </a:r>
          <a:r>
            <a:rPr lang="en-US" altLang="zh-CN" dirty="0"/>
            <a:t>Correction</a:t>
          </a:r>
          <a:endParaRPr lang="zh-CN" altLang="en-US" dirty="0"/>
        </a:p>
      </dgm:t>
    </dgm:pt>
    <dgm:pt modelId="{53153E48-FA59-7F45-8ECF-718338D7FC47}" type="parTrans" cxnId="{5180817F-15F6-6D4D-A0DF-9D42C18ABFEF}">
      <dgm:prSet/>
      <dgm:spPr/>
      <dgm:t>
        <a:bodyPr/>
        <a:lstStyle/>
        <a:p>
          <a:endParaRPr lang="zh-CN" altLang="en-US"/>
        </a:p>
      </dgm:t>
    </dgm:pt>
    <dgm:pt modelId="{3D2A5D6F-C05B-904D-A59F-0D5B5836DD22}" type="sibTrans" cxnId="{5180817F-15F6-6D4D-A0DF-9D42C18ABFEF}">
      <dgm:prSet/>
      <dgm:spPr/>
      <dgm:t>
        <a:bodyPr/>
        <a:lstStyle/>
        <a:p>
          <a:endParaRPr lang="zh-CN" altLang="en-US"/>
        </a:p>
      </dgm:t>
    </dgm:pt>
    <dgm:pt modelId="{5BE5D20C-159E-8247-9E01-E6D706EB7A18}">
      <dgm:prSet phldrT="[文本]"/>
      <dgm:spPr/>
      <dgm:t>
        <a:bodyPr/>
        <a:lstStyle/>
        <a:p>
          <a:r>
            <a:rPr lang="en-US" altLang="zh-CN" dirty="0"/>
            <a:t>Sensor</a:t>
          </a:r>
          <a:r>
            <a:rPr lang="zh-CN" altLang="en-US" dirty="0"/>
            <a:t> </a:t>
          </a:r>
          <a:r>
            <a:rPr lang="en-US" altLang="zh-CN" dirty="0"/>
            <a:t>Calibration</a:t>
          </a:r>
          <a:endParaRPr lang="zh-CN" altLang="en-US" dirty="0"/>
        </a:p>
      </dgm:t>
    </dgm:pt>
    <dgm:pt modelId="{3F01A6FA-AA66-0647-968E-6F481D164DD1}" type="parTrans" cxnId="{9C347F54-3A02-AA47-9274-B281B3DD1FF5}">
      <dgm:prSet/>
      <dgm:spPr/>
      <dgm:t>
        <a:bodyPr/>
        <a:lstStyle/>
        <a:p>
          <a:endParaRPr lang="zh-CN" altLang="en-US"/>
        </a:p>
      </dgm:t>
    </dgm:pt>
    <dgm:pt modelId="{6F851937-2F87-B241-996D-D8D57D53B293}" type="sibTrans" cxnId="{9C347F54-3A02-AA47-9274-B281B3DD1FF5}">
      <dgm:prSet/>
      <dgm:spPr/>
      <dgm:t>
        <a:bodyPr/>
        <a:lstStyle/>
        <a:p>
          <a:endParaRPr lang="zh-CN" altLang="en-US"/>
        </a:p>
      </dgm:t>
    </dgm:pt>
    <dgm:pt modelId="{8B5BC3B8-3CAD-E84E-948A-44F727CB1819}">
      <dgm:prSet phldrT="[文本]" custT="1"/>
      <dgm:spPr/>
      <dgm:t>
        <a:bodyPr/>
        <a:lstStyle/>
        <a:p>
          <a:r>
            <a:rPr lang="en-US" altLang="zh-CN" sz="1800" dirty="0"/>
            <a:t>Sensitivity</a:t>
          </a:r>
          <a:r>
            <a:rPr lang="zh-CN" altLang="en-US" sz="1800" dirty="0"/>
            <a:t> </a:t>
          </a:r>
          <a:r>
            <a:rPr lang="en-US" altLang="zh-CN" sz="1800" dirty="0"/>
            <a:t>of</a:t>
          </a:r>
          <a:r>
            <a:rPr lang="zh-CN" altLang="en-US" sz="1800" dirty="0"/>
            <a:t> </a:t>
          </a:r>
          <a:r>
            <a:rPr lang="en-US" altLang="zh-CN" sz="1800" dirty="0"/>
            <a:t>Detectors</a:t>
          </a:r>
          <a:endParaRPr lang="zh-CN" altLang="en-US" sz="1800" dirty="0"/>
        </a:p>
      </dgm:t>
    </dgm:pt>
    <dgm:pt modelId="{0982B943-F241-C447-A9DB-96186E1B6D0F}" type="parTrans" cxnId="{5F531536-F98D-7449-B2DE-FE5209A6D1CE}">
      <dgm:prSet/>
      <dgm:spPr/>
      <dgm:t>
        <a:bodyPr/>
        <a:lstStyle/>
        <a:p>
          <a:endParaRPr lang="zh-CN" altLang="en-US"/>
        </a:p>
      </dgm:t>
    </dgm:pt>
    <dgm:pt modelId="{38905093-30B4-C447-BC91-89A77A9B0518}" type="sibTrans" cxnId="{5F531536-F98D-7449-B2DE-FE5209A6D1CE}">
      <dgm:prSet/>
      <dgm:spPr/>
      <dgm:t>
        <a:bodyPr/>
        <a:lstStyle/>
        <a:p>
          <a:endParaRPr lang="zh-CN" altLang="en-US"/>
        </a:p>
      </dgm:t>
    </dgm:pt>
    <dgm:pt modelId="{E3C4DA57-C1B2-1D4C-B0EE-185D9374B437}">
      <dgm:prSet phldrT="[文本]"/>
      <dgm:spPr/>
      <dgm:t>
        <a:bodyPr/>
        <a:lstStyle/>
        <a:p>
          <a:r>
            <a:rPr lang="en-US" altLang="zh-CN" dirty="0"/>
            <a:t>Sun</a:t>
          </a:r>
          <a:r>
            <a:rPr lang="zh-CN" altLang="en-US" dirty="0"/>
            <a:t> </a:t>
          </a:r>
          <a:r>
            <a:rPr lang="en-US" altLang="zh-CN" dirty="0"/>
            <a:t>Angle/</a:t>
          </a:r>
          <a:r>
            <a:rPr lang="zh-CN" altLang="en-US" dirty="0"/>
            <a:t> </a:t>
          </a:r>
          <a:r>
            <a:rPr lang="en-US" altLang="zh-CN" dirty="0"/>
            <a:t>Surface</a:t>
          </a:r>
          <a:r>
            <a:rPr lang="zh-CN" altLang="en-US" dirty="0"/>
            <a:t> </a:t>
          </a:r>
          <a:r>
            <a:rPr lang="en-US" altLang="zh-CN" dirty="0"/>
            <a:t>Slope</a:t>
          </a:r>
          <a:endParaRPr lang="zh-CN" altLang="en-US" dirty="0"/>
        </a:p>
      </dgm:t>
    </dgm:pt>
    <dgm:pt modelId="{133847B7-1264-DF4D-8250-ABB786B85A81}" type="parTrans" cxnId="{D0948E74-3AA6-7B40-A73E-03C3694DB353}">
      <dgm:prSet/>
      <dgm:spPr/>
      <dgm:t>
        <a:bodyPr/>
        <a:lstStyle/>
        <a:p>
          <a:endParaRPr lang="zh-CN" altLang="en-US"/>
        </a:p>
      </dgm:t>
    </dgm:pt>
    <dgm:pt modelId="{3BA16DE2-697C-694D-881C-6B3F9F3E6428}" type="sibTrans" cxnId="{D0948E74-3AA6-7B40-A73E-03C3694DB353}">
      <dgm:prSet/>
      <dgm:spPr/>
      <dgm:t>
        <a:bodyPr/>
        <a:lstStyle/>
        <a:p>
          <a:endParaRPr lang="zh-CN" altLang="en-US"/>
        </a:p>
      </dgm:t>
    </dgm:pt>
    <dgm:pt modelId="{3965827A-C781-2649-947E-81E34324A4DE}">
      <dgm:prSet/>
      <dgm:spPr/>
      <dgm:t>
        <a:bodyPr/>
        <a:lstStyle/>
        <a:p>
          <a:r>
            <a:rPr lang="en-US" altLang="zh-CN" dirty="0"/>
            <a:t>Atmospheric</a:t>
          </a:r>
          <a:r>
            <a:rPr lang="zh-CN" altLang="en-US" dirty="0"/>
            <a:t> </a:t>
          </a:r>
          <a:r>
            <a:rPr lang="en-US" altLang="zh-CN" dirty="0"/>
            <a:t>Correction</a:t>
          </a:r>
          <a:endParaRPr lang="zh-CN" altLang="en-US" dirty="0"/>
        </a:p>
      </dgm:t>
    </dgm:pt>
    <dgm:pt modelId="{97B447C9-5F9A-9345-AAA5-89E7C3A743B1}" type="parTrans" cxnId="{50F4CE2E-3051-9945-A04C-347AB45D0B44}">
      <dgm:prSet/>
      <dgm:spPr/>
      <dgm:t>
        <a:bodyPr/>
        <a:lstStyle/>
        <a:p>
          <a:endParaRPr lang="zh-CN" altLang="en-US"/>
        </a:p>
      </dgm:t>
    </dgm:pt>
    <dgm:pt modelId="{6EBB0837-5877-6240-AE9B-F60C0DCE6188}" type="sibTrans" cxnId="{50F4CE2E-3051-9945-A04C-347AB45D0B44}">
      <dgm:prSet/>
      <dgm:spPr/>
      <dgm:t>
        <a:bodyPr/>
        <a:lstStyle/>
        <a:p>
          <a:endParaRPr lang="zh-CN" altLang="en-US"/>
        </a:p>
      </dgm:t>
    </dgm:pt>
    <dgm:pt modelId="{A3D576F8-B517-1C47-9995-79EA1FFA36E2}">
      <dgm:prSet phldrT="[文本]"/>
      <dgm:spPr/>
      <dgm:t>
        <a:bodyPr/>
        <a:lstStyle/>
        <a:p>
          <a:r>
            <a:rPr lang="en-US" altLang="zh-CN" dirty="0"/>
            <a:t>Vignetting</a:t>
          </a:r>
          <a:r>
            <a:rPr lang="zh-CN" altLang="en-US" dirty="0"/>
            <a:t> </a:t>
          </a:r>
          <a:r>
            <a:rPr lang="en-US" altLang="zh-CN" dirty="0"/>
            <a:t>Effecting</a:t>
          </a:r>
          <a:endParaRPr lang="zh-CN" altLang="en-US" dirty="0"/>
        </a:p>
      </dgm:t>
    </dgm:pt>
    <dgm:pt modelId="{B4CE517D-4A04-6B47-9812-06738879C79A}" type="parTrans" cxnId="{011A7782-DA22-1A4A-908D-24493D87B229}">
      <dgm:prSet/>
      <dgm:spPr/>
      <dgm:t>
        <a:bodyPr/>
        <a:lstStyle/>
        <a:p>
          <a:endParaRPr lang="zh-CN" altLang="en-US"/>
        </a:p>
      </dgm:t>
    </dgm:pt>
    <dgm:pt modelId="{2F7D7154-A0C4-FC45-92CF-A6D1EBEE842B}" type="sibTrans" cxnId="{011A7782-DA22-1A4A-908D-24493D87B229}">
      <dgm:prSet/>
      <dgm:spPr/>
      <dgm:t>
        <a:bodyPr/>
        <a:lstStyle/>
        <a:p>
          <a:endParaRPr lang="zh-CN" altLang="en-US"/>
        </a:p>
      </dgm:t>
    </dgm:pt>
    <dgm:pt modelId="{1ADCFB9A-01DF-3E48-B7C4-9ABB0E992AB7}">
      <dgm:prSet phldrT="[文本]"/>
      <dgm:spPr/>
      <dgm:t>
        <a:bodyPr/>
        <a:lstStyle/>
        <a:p>
          <a:r>
            <a:rPr lang="en-US" altLang="zh-CN" dirty="0"/>
            <a:t>Sun</a:t>
          </a:r>
          <a:r>
            <a:rPr lang="zh-CN" altLang="en-US" dirty="0"/>
            <a:t> </a:t>
          </a:r>
          <a:r>
            <a:rPr lang="en-US" altLang="zh-CN" dirty="0"/>
            <a:t>Angle</a:t>
          </a:r>
          <a:r>
            <a:rPr lang="zh-CN" altLang="en-US" dirty="0"/>
            <a:t> </a:t>
          </a:r>
          <a:r>
            <a:rPr lang="en-US" altLang="zh-CN" dirty="0"/>
            <a:t>Effect</a:t>
          </a:r>
          <a:endParaRPr lang="zh-CN" altLang="en-US" dirty="0"/>
        </a:p>
      </dgm:t>
    </dgm:pt>
    <dgm:pt modelId="{1284315C-E73B-734A-B3B2-BC1EAC530481}" type="parTrans" cxnId="{6A37D5CA-6805-1B48-9EA8-0AD4597DF9DB}">
      <dgm:prSet/>
      <dgm:spPr/>
      <dgm:t>
        <a:bodyPr/>
        <a:lstStyle/>
        <a:p>
          <a:endParaRPr lang="zh-CN" altLang="en-US"/>
        </a:p>
      </dgm:t>
    </dgm:pt>
    <dgm:pt modelId="{6AA54D99-9A5B-C944-BA00-52E907729D37}" type="sibTrans" cxnId="{6A37D5CA-6805-1B48-9EA8-0AD4597DF9DB}">
      <dgm:prSet/>
      <dgm:spPr/>
      <dgm:t>
        <a:bodyPr/>
        <a:lstStyle/>
        <a:p>
          <a:endParaRPr lang="zh-CN" altLang="en-US"/>
        </a:p>
      </dgm:t>
    </dgm:pt>
    <dgm:pt modelId="{77E93A26-A32F-1F4A-9D74-BB202EBDF97D}">
      <dgm:prSet phldrT="[文本]"/>
      <dgm:spPr/>
      <dgm:t>
        <a:bodyPr/>
        <a:lstStyle/>
        <a:p>
          <a:r>
            <a:rPr lang="en-US" altLang="zh-CN" dirty="0"/>
            <a:t>Topographic</a:t>
          </a:r>
          <a:r>
            <a:rPr lang="zh-CN" altLang="en-US" dirty="0"/>
            <a:t> </a:t>
          </a:r>
          <a:r>
            <a:rPr lang="en-US" altLang="zh-CN" dirty="0"/>
            <a:t>Effect</a:t>
          </a:r>
          <a:endParaRPr lang="zh-CN" altLang="en-US" dirty="0"/>
        </a:p>
      </dgm:t>
    </dgm:pt>
    <dgm:pt modelId="{2E2401C2-28CA-3E41-AC89-632E6E664AAB}" type="parTrans" cxnId="{F29C2B73-9AA1-2442-A0B6-58D30A452337}">
      <dgm:prSet/>
      <dgm:spPr/>
      <dgm:t>
        <a:bodyPr/>
        <a:lstStyle/>
        <a:p>
          <a:endParaRPr lang="zh-CN" altLang="en-US"/>
        </a:p>
      </dgm:t>
    </dgm:pt>
    <dgm:pt modelId="{73CEF10A-665A-6843-8DBB-ABD9FFA303D0}" type="sibTrans" cxnId="{F29C2B73-9AA1-2442-A0B6-58D30A452337}">
      <dgm:prSet/>
      <dgm:spPr/>
      <dgm:t>
        <a:bodyPr/>
        <a:lstStyle/>
        <a:p>
          <a:endParaRPr lang="zh-CN" altLang="en-US"/>
        </a:p>
      </dgm:t>
    </dgm:pt>
    <dgm:pt modelId="{A931E4A4-15F7-8E49-BF52-83F8D4DD9393}">
      <dgm:prSet phldrT="[文本]"/>
      <dgm:spPr/>
      <dgm:t>
        <a:bodyPr/>
        <a:lstStyle/>
        <a:p>
          <a:r>
            <a:rPr lang="en-US" altLang="zh-CN" dirty="0"/>
            <a:t>Absorption</a:t>
          </a:r>
          <a:endParaRPr lang="zh-CN" altLang="en-US" dirty="0"/>
        </a:p>
      </dgm:t>
    </dgm:pt>
    <dgm:pt modelId="{00F8D599-6BA7-0143-A113-62D13EA1E142}" type="parTrans" cxnId="{D47A515D-E49D-6B4F-9DB8-404A8802B2F7}">
      <dgm:prSet/>
      <dgm:spPr/>
      <dgm:t>
        <a:bodyPr/>
        <a:lstStyle/>
        <a:p>
          <a:endParaRPr lang="zh-CN" altLang="en-US"/>
        </a:p>
      </dgm:t>
    </dgm:pt>
    <dgm:pt modelId="{5C330083-8135-B84C-ADBB-F9B32EBC21FA}" type="sibTrans" cxnId="{D47A515D-E49D-6B4F-9DB8-404A8802B2F7}">
      <dgm:prSet/>
      <dgm:spPr/>
      <dgm:t>
        <a:bodyPr/>
        <a:lstStyle/>
        <a:p>
          <a:endParaRPr lang="zh-CN" altLang="en-US"/>
        </a:p>
      </dgm:t>
    </dgm:pt>
    <dgm:pt modelId="{E76D8CEB-757B-2D47-8791-FF018506198F}">
      <dgm:prSet phldrT="[文本]"/>
      <dgm:spPr/>
      <dgm:t>
        <a:bodyPr/>
        <a:lstStyle/>
        <a:p>
          <a:r>
            <a:rPr lang="en-US" altLang="zh-CN" dirty="0"/>
            <a:t>Scattering</a:t>
          </a:r>
          <a:endParaRPr lang="zh-CN" altLang="en-US" dirty="0"/>
        </a:p>
      </dgm:t>
    </dgm:pt>
    <dgm:pt modelId="{36CC2D65-6856-4C4C-B6EF-5620EABFB676}" type="parTrans" cxnId="{1BF24854-69E0-AC4C-9EB4-7366A9B6B923}">
      <dgm:prSet/>
      <dgm:spPr/>
      <dgm:t>
        <a:bodyPr/>
        <a:lstStyle/>
        <a:p>
          <a:endParaRPr lang="zh-CN" altLang="en-US"/>
        </a:p>
      </dgm:t>
    </dgm:pt>
    <dgm:pt modelId="{AA7D623F-3CBE-FA4B-9D67-0A4BA444701A}" type="sibTrans" cxnId="{1BF24854-69E0-AC4C-9EB4-7366A9B6B923}">
      <dgm:prSet/>
      <dgm:spPr/>
      <dgm:t>
        <a:bodyPr/>
        <a:lstStyle/>
        <a:p>
          <a:endParaRPr lang="zh-CN" altLang="en-US"/>
        </a:p>
      </dgm:t>
    </dgm:pt>
    <dgm:pt modelId="{A7A26DDE-8397-6B4C-95D9-9AF2E3B26484}" type="pres">
      <dgm:prSet presAssocID="{BD0D6E47-FD4C-C04B-9277-D3F54926E974}" presName="diagram" presStyleCnt="0">
        <dgm:presLayoutVars>
          <dgm:chPref val="1"/>
          <dgm:dir/>
          <dgm:animOne val="branch"/>
          <dgm:animLvl val="lvl"/>
          <dgm:resizeHandles val="exact"/>
        </dgm:presLayoutVars>
      </dgm:prSet>
      <dgm:spPr/>
    </dgm:pt>
    <dgm:pt modelId="{AFF7A855-7FB5-7E47-B2F0-78E2D69D8BB2}" type="pres">
      <dgm:prSet presAssocID="{CC39096B-5814-544A-A9E3-FBAE9C5A0689}" presName="root1" presStyleCnt="0"/>
      <dgm:spPr/>
    </dgm:pt>
    <dgm:pt modelId="{4F19BC1F-8552-7441-9AC5-8C487E1BC326}" type="pres">
      <dgm:prSet presAssocID="{CC39096B-5814-544A-A9E3-FBAE9C5A0689}" presName="LevelOneTextNode" presStyleLbl="node0" presStyleIdx="0" presStyleCnt="1">
        <dgm:presLayoutVars>
          <dgm:chPref val="3"/>
        </dgm:presLayoutVars>
      </dgm:prSet>
      <dgm:spPr/>
    </dgm:pt>
    <dgm:pt modelId="{DCD61952-1118-8545-9F78-FA604BF00FD8}" type="pres">
      <dgm:prSet presAssocID="{CC39096B-5814-544A-A9E3-FBAE9C5A0689}" presName="level2hierChild" presStyleCnt="0"/>
      <dgm:spPr/>
    </dgm:pt>
    <dgm:pt modelId="{57F8D845-1726-B645-AFA1-D13003F1A4DD}" type="pres">
      <dgm:prSet presAssocID="{3F01A6FA-AA66-0647-968E-6F481D164DD1}" presName="conn2-1" presStyleLbl="parChTrans1D2" presStyleIdx="0" presStyleCnt="3"/>
      <dgm:spPr/>
    </dgm:pt>
    <dgm:pt modelId="{30984B0B-1587-884D-BBC4-5C8FEE29118F}" type="pres">
      <dgm:prSet presAssocID="{3F01A6FA-AA66-0647-968E-6F481D164DD1}" presName="connTx" presStyleLbl="parChTrans1D2" presStyleIdx="0" presStyleCnt="3"/>
      <dgm:spPr/>
    </dgm:pt>
    <dgm:pt modelId="{B8DCFFE2-EC42-CB4B-A664-40C87BA06510}" type="pres">
      <dgm:prSet presAssocID="{5BE5D20C-159E-8247-9E01-E6D706EB7A18}" presName="root2" presStyleCnt="0"/>
      <dgm:spPr/>
    </dgm:pt>
    <dgm:pt modelId="{B83CD770-84AC-0B45-9A6F-5BF1A99E60E5}" type="pres">
      <dgm:prSet presAssocID="{5BE5D20C-159E-8247-9E01-E6D706EB7A18}" presName="LevelTwoTextNode" presStyleLbl="node2" presStyleIdx="0" presStyleCnt="3">
        <dgm:presLayoutVars>
          <dgm:chPref val="3"/>
        </dgm:presLayoutVars>
      </dgm:prSet>
      <dgm:spPr/>
    </dgm:pt>
    <dgm:pt modelId="{71EBFA51-56B8-DA4D-BF5F-1569CAA39CAF}" type="pres">
      <dgm:prSet presAssocID="{5BE5D20C-159E-8247-9E01-E6D706EB7A18}" presName="level3hierChild" presStyleCnt="0"/>
      <dgm:spPr/>
    </dgm:pt>
    <dgm:pt modelId="{422F0A10-98EF-2D42-A707-A5041620A282}" type="pres">
      <dgm:prSet presAssocID="{0982B943-F241-C447-A9DB-96186E1B6D0F}" presName="conn2-1" presStyleLbl="parChTrans1D3" presStyleIdx="0" presStyleCnt="6"/>
      <dgm:spPr/>
    </dgm:pt>
    <dgm:pt modelId="{5AAFDED8-0264-9542-8C91-13C1C3E2E23B}" type="pres">
      <dgm:prSet presAssocID="{0982B943-F241-C447-A9DB-96186E1B6D0F}" presName="connTx" presStyleLbl="parChTrans1D3" presStyleIdx="0" presStyleCnt="6"/>
      <dgm:spPr/>
    </dgm:pt>
    <dgm:pt modelId="{3838C3A3-664F-DF48-9BE6-040576A5DBED}" type="pres">
      <dgm:prSet presAssocID="{8B5BC3B8-3CAD-E84E-948A-44F727CB1819}" presName="root2" presStyleCnt="0"/>
      <dgm:spPr/>
    </dgm:pt>
    <dgm:pt modelId="{C23BD236-F1AA-E648-96A5-91B9C40C8379}" type="pres">
      <dgm:prSet presAssocID="{8B5BC3B8-3CAD-E84E-948A-44F727CB1819}" presName="LevelTwoTextNode" presStyleLbl="node3" presStyleIdx="0" presStyleCnt="6" custScaleX="82083" custScaleY="55808">
        <dgm:presLayoutVars>
          <dgm:chPref val="3"/>
        </dgm:presLayoutVars>
      </dgm:prSet>
      <dgm:spPr/>
    </dgm:pt>
    <dgm:pt modelId="{61D3A214-73B6-1F46-90B0-6A3720D81037}" type="pres">
      <dgm:prSet presAssocID="{8B5BC3B8-3CAD-E84E-948A-44F727CB1819}" presName="level3hierChild" presStyleCnt="0"/>
      <dgm:spPr/>
    </dgm:pt>
    <dgm:pt modelId="{01DFB0A1-CE5C-B44E-BA45-4A9B657472F8}" type="pres">
      <dgm:prSet presAssocID="{B4CE517D-4A04-6B47-9812-06738879C79A}" presName="conn2-1" presStyleLbl="parChTrans1D3" presStyleIdx="1" presStyleCnt="6"/>
      <dgm:spPr/>
    </dgm:pt>
    <dgm:pt modelId="{622E306F-21AE-A744-88E4-0212FA635A94}" type="pres">
      <dgm:prSet presAssocID="{B4CE517D-4A04-6B47-9812-06738879C79A}" presName="connTx" presStyleLbl="parChTrans1D3" presStyleIdx="1" presStyleCnt="6"/>
      <dgm:spPr/>
    </dgm:pt>
    <dgm:pt modelId="{C38AF9EA-4A58-B04F-99F6-82FD2CF2B73A}" type="pres">
      <dgm:prSet presAssocID="{A3D576F8-B517-1C47-9995-79EA1FFA36E2}" presName="root2" presStyleCnt="0"/>
      <dgm:spPr/>
    </dgm:pt>
    <dgm:pt modelId="{3955A458-CF44-DC4E-A849-14FDAEEFBF76}" type="pres">
      <dgm:prSet presAssocID="{A3D576F8-B517-1C47-9995-79EA1FFA36E2}" presName="LevelTwoTextNode" presStyleLbl="node3" presStyleIdx="1" presStyleCnt="6" custScaleX="82083" custScaleY="55808">
        <dgm:presLayoutVars>
          <dgm:chPref val="3"/>
        </dgm:presLayoutVars>
      </dgm:prSet>
      <dgm:spPr/>
    </dgm:pt>
    <dgm:pt modelId="{B392863F-7162-E84D-9E55-E74691E00BC0}" type="pres">
      <dgm:prSet presAssocID="{A3D576F8-B517-1C47-9995-79EA1FFA36E2}" presName="level3hierChild" presStyleCnt="0"/>
      <dgm:spPr/>
    </dgm:pt>
    <dgm:pt modelId="{991A41C8-3280-4045-9CF6-11045B4D300D}" type="pres">
      <dgm:prSet presAssocID="{133847B7-1264-DF4D-8250-ABB786B85A81}" presName="conn2-1" presStyleLbl="parChTrans1D2" presStyleIdx="1" presStyleCnt="3"/>
      <dgm:spPr/>
    </dgm:pt>
    <dgm:pt modelId="{F5B6E051-6F4E-B14A-BA0A-965874AAD788}" type="pres">
      <dgm:prSet presAssocID="{133847B7-1264-DF4D-8250-ABB786B85A81}" presName="connTx" presStyleLbl="parChTrans1D2" presStyleIdx="1" presStyleCnt="3"/>
      <dgm:spPr/>
    </dgm:pt>
    <dgm:pt modelId="{9AC01AE9-5D7A-DE46-9178-CBBFAA4EE4DE}" type="pres">
      <dgm:prSet presAssocID="{E3C4DA57-C1B2-1D4C-B0EE-185D9374B437}" presName="root2" presStyleCnt="0"/>
      <dgm:spPr/>
    </dgm:pt>
    <dgm:pt modelId="{7992BDA2-76E2-E14B-945F-E50B274FDBE2}" type="pres">
      <dgm:prSet presAssocID="{E3C4DA57-C1B2-1D4C-B0EE-185D9374B437}" presName="LevelTwoTextNode" presStyleLbl="node2" presStyleIdx="1" presStyleCnt="3">
        <dgm:presLayoutVars>
          <dgm:chPref val="3"/>
        </dgm:presLayoutVars>
      </dgm:prSet>
      <dgm:spPr/>
    </dgm:pt>
    <dgm:pt modelId="{12AB77AE-CB63-FD48-A317-D4FD219BC221}" type="pres">
      <dgm:prSet presAssocID="{E3C4DA57-C1B2-1D4C-B0EE-185D9374B437}" presName="level3hierChild" presStyleCnt="0"/>
      <dgm:spPr/>
    </dgm:pt>
    <dgm:pt modelId="{16E0F3D2-E682-7147-B334-9DC6F3537C67}" type="pres">
      <dgm:prSet presAssocID="{1284315C-E73B-734A-B3B2-BC1EAC530481}" presName="conn2-1" presStyleLbl="parChTrans1D3" presStyleIdx="2" presStyleCnt="6"/>
      <dgm:spPr/>
    </dgm:pt>
    <dgm:pt modelId="{44D041AD-C647-F34A-9122-F43236BD0D20}" type="pres">
      <dgm:prSet presAssocID="{1284315C-E73B-734A-B3B2-BC1EAC530481}" presName="connTx" presStyleLbl="parChTrans1D3" presStyleIdx="2" presStyleCnt="6"/>
      <dgm:spPr/>
    </dgm:pt>
    <dgm:pt modelId="{140A9714-D60A-A34A-9BF5-A7AA30E9A291}" type="pres">
      <dgm:prSet presAssocID="{1ADCFB9A-01DF-3E48-B7C4-9ABB0E992AB7}" presName="root2" presStyleCnt="0"/>
      <dgm:spPr/>
    </dgm:pt>
    <dgm:pt modelId="{0E8F6023-550C-3745-8C2A-085729C0EC53}" type="pres">
      <dgm:prSet presAssocID="{1ADCFB9A-01DF-3E48-B7C4-9ABB0E992AB7}" presName="LevelTwoTextNode" presStyleLbl="node3" presStyleIdx="2" presStyleCnt="6" custScaleX="82083" custScaleY="55808">
        <dgm:presLayoutVars>
          <dgm:chPref val="3"/>
        </dgm:presLayoutVars>
      </dgm:prSet>
      <dgm:spPr/>
    </dgm:pt>
    <dgm:pt modelId="{BE0C45D5-C169-BD4C-84EF-EB743D63470B}" type="pres">
      <dgm:prSet presAssocID="{1ADCFB9A-01DF-3E48-B7C4-9ABB0E992AB7}" presName="level3hierChild" presStyleCnt="0"/>
      <dgm:spPr/>
    </dgm:pt>
    <dgm:pt modelId="{8698FF5B-7A49-0844-88BC-8BAA894091D0}" type="pres">
      <dgm:prSet presAssocID="{2E2401C2-28CA-3E41-AC89-632E6E664AAB}" presName="conn2-1" presStyleLbl="parChTrans1D3" presStyleIdx="3" presStyleCnt="6"/>
      <dgm:spPr/>
    </dgm:pt>
    <dgm:pt modelId="{E096C4D5-C91D-4646-A1B6-08B90CE80489}" type="pres">
      <dgm:prSet presAssocID="{2E2401C2-28CA-3E41-AC89-632E6E664AAB}" presName="connTx" presStyleLbl="parChTrans1D3" presStyleIdx="3" presStyleCnt="6"/>
      <dgm:spPr/>
    </dgm:pt>
    <dgm:pt modelId="{9A243A93-1CD4-AD44-B557-1E44E1EAE91F}" type="pres">
      <dgm:prSet presAssocID="{77E93A26-A32F-1F4A-9D74-BB202EBDF97D}" presName="root2" presStyleCnt="0"/>
      <dgm:spPr/>
    </dgm:pt>
    <dgm:pt modelId="{E29ED24F-2E29-E342-8EA4-4A2C56D06D4C}" type="pres">
      <dgm:prSet presAssocID="{77E93A26-A32F-1F4A-9D74-BB202EBDF97D}" presName="LevelTwoTextNode" presStyleLbl="node3" presStyleIdx="3" presStyleCnt="6" custScaleX="82083" custScaleY="55808">
        <dgm:presLayoutVars>
          <dgm:chPref val="3"/>
        </dgm:presLayoutVars>
      </dgm:prSet>
      <dgm:spPr/>
    </dgm:pt>
    <dgm:pt modelId="{9F9B32F3-E537-1849-A433-A560992D330A}" type="pres">
      <dgm:prSet presAssocID="{77E93A26-A32F-1F4A-9D74-BB202EBDF97D}" presName="level3hierChild" presStyleCnt="0"/>
      <dgm:spPr/>
    </dgm:pt>
    <dgm:pt modelId="{B83F2DCA-40D5-464F-9466-F20CB321D20F}" type="pres">
      <dgm:prSet presAssocID="{97B447C9-5F9A-9345-AAA5-89E7C3A743B1}" presName="conn2-1" presStyleLbl="parChTrans1D2" presStyleIdx="2" presStyleCnt="3"/>
      <dgm:spPr/>
    </dgm:pt>
    <dgm:pt modelId="{2EC423D8-E6B0-2348-86CF-2BFB25867F58}" type="pres">
      <dgm:prSet presAssocID="{97B447C9-5F9A-9345-AAA5-89E7C3A743B1}" presName="connTx" presStyleLbl="parChTrans1D2" presStyleIdx="2" presStyleCnt="3"/>
      <dgm:spPr/>
    </dgm:pt>
    <dgm:pt modelId="{D99DE9A1-6F2B-2C45-8FD7-E2EEA4DFF1F9}" type="pres">
      <dgm:prSet presAssocID="{3965827A-C781-2649-947E-81E34324A4DE}" presName="root2" presStyleCnt="0"/>
      <dgm:spPr/>
    </dgm:pt>
    <dgm:pt modelId="{BC34C2BE-C4DF-AE44-BF44-4444423F370D}" type="pres">
      <dgm:prSet presAssocID="{3965827A-C781-2649-947E-81E34324A4DE}" presName="LevelTwoTextNode" presStyleLbl="node2" presStyleIdx="2" presStyleCnt="3">
        <dgm:presLayoutVars>
          <dgm:chPref val="3"/>
        </dgm:presLayoutVars>
      </dgm:prSet>
      <dgm:spPr/>
    </dgm:pt>
    <dgm:pt modelId="{45542DA7-B914-F646-B2A7-4629FCC3FB23}" type="pres">
      <dgm:prSet presAssocID="{3965827A-C781-2649-947E-81E34324A4DE}" presName="level3hierChild" presStyleCnt="0"/>
      <dgm:spPr/>
    </dgm:pt>
    <dgm:pt modelId="{B4461BB0-4E0B-3843-A465-1708EAB3E999}" type="pres">
      <dgm:prSet presAssocID="{00F8D599-6BA7-0143-A113-62D13EA1E142}" presName="conn2-1" presStyleLbl="parChTrans1D3" presStyleIdx="4" presStyleCnt="6"/>
      <dgm:spPr/>
    </dgm:pt>
    <dgm:pt modelId="{367BD5FE-C583-C94F-BEBB-C4367010D18F}" type="pres">
      <dgm:prSet presAssocID="{00F8D599-6BA7-0143-A113-62D13EA1E142}" presName="connTx" presStyleLbl="parChTrans1D3" presStyleIdx="4" presStyleCnt="6"/>
      <dgm:spPr/>
    </dgm:pt>
    <dgm:pt modelId="{8D9FC7AA-3212-B84C-A922-84D10B825784}" type="pres">
      <dgm:prSet presAssocID="{A931E4A4-15F7-8E49-BF52-83F8D4DD9393}" presName="root2" presStyleCnt="0"/>
      <dgm:spPr/>
    </dgm:pt>
    <dgm:pt modelId="{1079748B-DB27-9748-9B41-843E3643D77A}" type="pres">
      <dgm:prSet presAssocID="{A931E4A4-15F7-8E49-BF52-83F8D4DD9393}" presName="LevelTwoTextNode" presStyleLbl="node3" presStyleIdx="4" presStyleCnt="6" custScaleX="82083" custScaleY="55808">
        <dgm:presLayoutVars>
          <dgm:chPref val="3"/>
        </dgm:presLayoutVars>
      </dgm:prSet>
      <dgm:spPr/>
    </dgm:pt>
    <dgm:pt modelId="{B166B043-534E-A141-B2B3-7D9B57BDD2BB}" type="pres">
      <dgm:prSet presAssocID="{A931E4A4-15F7-8E49-BF52-83F8D4DD9393}" presName="level3hierChild" presStyleCnt="0"/>
      <dgm:spPr/>
    </dgm:pt>
    <dgm:pt modelId="{169EB64D-9FB4-EA4D-8049-2F32AB51C872}" type="pres">
      <dgm:prSet presAssocID="{36CC2D65-6856-4C4C-B6EF-5620EABFB676}" presName="conn2-1" presStyleLbl="parChTrans1D3" presStyleIdx="5" presStyleCnt="6"/>
      <dgm:spPr/>
    </dgm:pt>
    <dgm:pt modelId="{705F4816-77C9-0844-A2DA-CA18EE686EF4}" type="pres">
      <dgm:prSet presAssocID="{36CC2D65-6856-4C4C-B6EF-5620EABFB676}" presName="connTx" presStyleLbl="parChTrans1D3" presStyleIdx="5" presStyleCnt="6"/>
      <dgm:spPr/>
    </dgm:pt>
    <dgm:pt modelId="{C8CD5917-3CC7-B44E-8418-3F91B8FD820A}" type="pres">
      <dgm:prSet presAssocID="{E76D8CEB-757B-2D47-8791-FF018506198F}" presName="root2" presStyleCnt="0"/>
      <dgm:spPr/>
    </dgm:pt>
    <dgm:pt modelId="{A9D63A68-F9D0-D741-A682-5E375BC9662A}" type="pres">
      <dgm:prSet presAssocID="{E76D8CEB-757B-2D47-8791-FF018506198F}" presName="LevelTwoTextNode" presStyleLbl="node3" presStyleIdx="5" presStyleCnt="6" custScaleX="82083" custScaleY="55808">
        <dgm:presLayoutVars>
          <dgm:chPref val="3"/>
        </dgm:presLayoutVars>
      </dgm:prSet>
      <dgm:spPr/>
    </dgm:pt>
    <dgm:pt modelId="{466DFDCF-ECCC-834C-8226-0F3A1BF4703E}" type="pres">
      <dgm:prSet presAssocID="{E76D8CEB-757B-2D47-8791-FF018506198F}" presName="level3hierChild" presStyleCnt="0"/>
      <dgm:spPr/>
    </dgm:pt>
  </dgm:ptLst>
  <dgm:cxnLst>
    <dgm:cxn modelId="{9C145901-027A-9044-AB32-AC224F6299BF}" type="presOf" srcId="{3965827A-C781-2649-947E-81E34324A4DE}" destId="{BC34C2BE-C4DF-AE44-BF44-4444423F370D}" srcOrd="0" destOrd="0" presId="urn:microsoft.com/office/officeart/2005/8/layout/hierarchy2"/>
    <dgm:cxn modelId="{C5115A07-7D30-D34A-BA03-333A862EDD79}" type="presOf" srcId="{97B447C9-5F9A-9345-AAA5-89E7C3A743B1}" destId="{B83F2DCA-40D5-464F-9466-F20CB321D20F}" srcOrd="0" destOrd="0" presId="urn:microsoft.com/office/officeart/2005/8/layout/hierarchy2"/>
    <dgm:cxn modelId="{856C3E0C-F8CB-F149-9536-735ACB44FD8A}" type="presOf" srcId="{00F8D599-6BA7-0143-A113-62D13EA1E142}" destId="{B4461BB0-4E0B-3843-A465-1708EAB3E999}" srcOrd="0" destOrd="0" presId="urn:microsoft.com/office/officeart/2005/8/layout/hierarchy2"/>
    <dgm:cxn modelId="{6FFA321D-8217-2044-8DBD-B393F3AB7948}" type="presOf" srcId="{8B5BC3B8-3CAD-E84E-948A-44F727CB1819}" destId="{C23BD236-F1AA-E648-96A5-91B9C40C8379}" srcOrd="0" destOrd="0" presId="urn:microsoft.com/office/officeart/2005/8/layout/hierarchy2"/>
    <dgm:cxn modelId="{65D63920-FFAF-6348-B3FC-72C54CB3F433}" type="presOf" srcId="{E76D8CEB-757B-2D47-8791-FF018506198F}" destId="{A9D63A68-F9D0-D741-A682-5E375BC9662A}" srcOrd="0" destOrd="0" presId="urn:microsoft.com/office/officeart/2005/8/layout/hierarchy2"/>
    <dgm:cxn modelId="{94F59221-32C6-B840-AEA5-14148FB33B5B}" type="presOf" srcId="{1ADCFB9A-01DF-3E48-B7C4-9ABB0E992AB7}" destId="{0E8F6023-550C-3745-8C2A-085729C0EC53}" srcOrd="0" destOrd="0" presId="urn:microsoft.com/office/officeart/2005/8/layout/hierarchy2"/>
    <dgm:cxn modelId="{516E2826-ACD5-2C45-8F33-9022AC3F516D}" type="presOf" srcId="{0982B943-F241-C447-A9DB-96186E1B6D0F}" destId="{5AAFDED8-0264-9542-8C91-13C1C3E2E23B}" srcOrd="1" destOrd="0" presId="urn:microsoft.com/office/officeart/2005/8/layout/hierarchy2"/>
    <dgm:cxn modelId="{FA720A29-FD49-AA47-8143-EA032E5DDBD1}" type="presOf" srcId="{CC39096B-5814-544A-A9E3-FBAE9C5A0689}" destId="{4F19BC1F-8552-7441-9AC5-8C487E1BC326}" srcOrd="0" destOrd="0" presId="urn:microsoft.com/office/officeart/2005/8/layout/hierarchy2"/>
    <dgm:cxn modelId="{50F4CE2E-3051-9945-A04C-347AB45D0B44}" srcId="{CC39096B-5814-544A-A9E3-FBAE9C5A0689}" destId="{3965827A-C781-2649-947E-81E34324A4DE}" srcOrd="2" destOrd="0" parTransId="{97B447C9-5F9A-9345-AAA5-89E7C3A743B1}" sibTransId="{6EBB0837-5877-6240-AE9B-F60C0DCE6188}"/>
    <dgm:cxn modelId="{E5380D2F-6FF6-7846-9243-32330F105C7C}" type="presOf" srcId="{1284315C-E73B-734A-B3B2-BC1EAC530481}" destId="{44D041AD-C647-F34A-9122-F43236BD0D20}" srcOrd="1" destOrd="0" presId="urn:microsoft.com/office/officeart/2005/8/layout/hierarchy2"/>
    <dgm:cxn modelId="{D364F733-1D49-5343-B09E-D135BFDA983B}" type="presOf" srcId="{36CC2D65-6856-4C4C-B6EF-5620EABFB676}" destId="{169EB64D-9FB4-EA4D-8049-2F32AB51C872}" srcOrd="0" destOrd="0" presId="urn:microsoft.com/office/officeart/2005/8/layout/hierarchy2"/>
    <dgm:cxn modelId="{5F531536-F98D-7449-B2DE-FE5209A6D1CE}" srcId="{5BE5D20C-159E-8247-9E01-E6D706EB7A18}" destId="{8B5BC3B8-3CAD-E84E-948A-44F727CB1819}" srcOrd="0" destOrd="0" parTransId="{0982B943-F241-C447-A9DB-96186E1B6D0F}" sibTransId="{38905093-30B4-C447-BC91-89A77A9B0518}"/>
    <dgm:cxn modelId="{0C574548-47CE-9443-AC41-81C6C7F2A224}" type="presOf" srcId="{B4CE517D-4A04-6B47-9812-06738879C79A}" destId="{01DFB0A1-CE5C-B44E-BA45-4A9B657472F8}" srcOrd="0" destOrd="0" presId="urn:microsoft.com/office/officeart/2005/8/layout/hierarchy2"/>
    <dgm:cxn modelId="{213DDD49-BDBA-4A44-862A-BF347CFEBE25}" type="presOf" srcId="{A3D576F8-B517-1C47-9995-79EA1FFA36E2}" destId="{3955A458-CF44-DC4E-A849-14FDAEEFBF76}" srcOrd="0" destOrd="0" presId="urn:microsoft.com/office/officeart/2005/8/layout/hierarchy2"/>
    <dgm:cxn modelId="{C923714E-952E-4940-A220-201A58B3D20B}" type="presOf" srcId="{77E93A26-A32F-1F4A-9D74-BB202EBDF97D}" destId="{E29ED24F-2E29-E342-8EA4-4A2C56D06D4C}" srcOrd="0" destOrd="0" presId="urn:microsoft.com/office/officeart/2005/8/layout/hierarchy2"/>
    <dgm:cxn modelId="{1BF24854-69E0-AC4C-9EB4-7366A9B6B923}" srcId="{3965827A-C781-2649-947E-81E34324A4DE}" destId="{E76D8CEB-757B-2D47-8791-FF018506198F}" srcOrd="1" destOrd="0" parTransId="{36CC2D65-6856-4C4C-B6EF-5620EABFB676}" sibTransId="{AA7D623F-3CBE-FA4B-9D67-0A4BA444701A}"/>
    <dgm:cxn modelId="{9C347F54-3A02-AA47-9274-B281B3DD1FF5}" srcId="{CC39096B-5814-544A-A9E3-FBAE9C5A0689}" destId="{5BE5D20C-159E-8247-9E01-E6D706EB7A18}" srcOrd="0" destOrd="0" parTransId="{3F01A6FA-AA66-0647-968E-6F481D164DD1}" sibTransId="{6F851937-2F87-B241-996D-D8D57D53B293}"/>
    <dgm:cxn modelId="{D47A515D-E49D-6B4F-9DB8-404A8802B2F7}" srcId="{3965827A-C781-2649-947E-81E34324A4DE}" destId="{A931E4A4-15F7-8E49-BF52-83F8D4DD9393}" srcOrd="0" destOrd="0" parTransId="{00F8D599-6BA7-0143-A113-62D13EA1E142}" sibTransId="{5C330083-8135-B84C-ADBB-F9B32EBC21FA}"/>
    <dgm:cxn modelId="{A45A5B66-5847-6C46-A154-5BD49173BBAA}" type="presOf" srcId="{36CC2D65-6856-4C4C-B6EF-5620EABFB676}" destId="{705F4816-77C9-0844-A2DA-CA18EE686EF4}" srcOrd="1" destOrd="0" presId="urn:microsoft.com/office/officeart/2005/8/layout/hierarchy2"/>
    <dgm:cxn modelId="{C7D2176B-1501-0244-B347-427B8186137D}" type="presOf" srcId="{B4CE517D-4A04-6B47-9812-06738879C79A}" destId="{622E306F-21AE-A744-88E4-0212FA635A94}" srcOrd="1" destOrd="0" presId="urn:microsoft.com/office/officeart/2005/8/layout/hierarchy2"/>
    <dgm:cxn modelId="{F29C2B73-9AA1-2442-A0B6-58D30A452337}" srcId="{E3C4DA57-C1B2-1D4C-B0EE-185D9374B437}" destId="{77E93A26-A32F-1F4A-9D74-BB202EBDF97D}" srcOrd="1" destOrd="0" parTransId="{2E2401C2-28CA-3E41-AC89-632E6E664AAB}" sibTransId="{73CEF10A-665A-6843-8DBB-ABD9FFA303D0}"/>
    <dgm:cxn modelId="{D0948E74-3AA6-7B40-A73E-03C3694DB353}" srcId="{CC39096B-5814-544A-A9E3-FBAE9C5A0689}" destId="{E3C4DA57-C1B2-1D4C-B0EE-185D9374B437}" srcOrd="1" destOrd="0" parTransId="{133847B7-1264-DF4D-8250-ABB786B85A81}" sibTransId="{3BA16DE2-697C-694D-881C-6B3F9F3E6428}"/>
    <dgm:cxn modelId="{5180817F-15F6-6D4D-A0DF-9D42C18ABFEF}" srcId="{BD0D6E47-FD4C-C04B-9277-D3F54926E974}" destId="{CC39096B-5814-544A-A9E3-FBAE9C5A0689}" srcOrd="0" destOrd="0" parTransId="{53153E48-FA59-7F45-8ECF-718338D7FC47}" sibTransId="{3D2A5D6F-C05B-904D-A59F-0D5B5836DD22}"/>
    <dgm:cxn modelId="{4E9FB281-F73E-F646-B535-F4CD33C95DB0}" type="presOf" srcId="{3F01A6FA-AA66-0647-968E-6F481D164DD1}" destId="{57F8D845-1726-B645-AFA1-D13003F1A4DD}" srcOrd="0" destOrd="0" presId="urn:microsoft.com/office/officeart/2005/8/layout/hierarchy2"/>
    <dgm:cxn modelId="{011A7782-DA22-1A4A-908D-24493D87B229}" srcId="{5BE5D20C-159E-8247-9E01-E6D706EB7A18}" destId="{A3D576F8-B517-1C47-9995-79EA1FFA36E2}" srcOrd="1" destOrd="0" parTransId="{B4CE517D-4A04-6B47-9812-06738879C79A}" sibTransId="{2F7D7154-A0C4-FC45-92CF-A6D1EBEE842B}"/>
    <dgm:cxn modelId="{5C9F3FA4-FE32-1047-B6B6-7AC5158F5383}" type="presOf" srcId="{133847B7-1264-DF4D-8250-ABB786B85A81}" destId="{991A41C8-3280-4045-9CF6-11045B4D300D}" srcOrd="0" destOrd="0" presId="urn:microsoft.com/office/officeart/2005/8/layout/hierarchy2"/>
    <dgm:cxn modelId="{076719A5-5580-1641-BDA4-5B328498D028}" type="presOf" srcId="{2E2401C2-28CA-3E41-AC89-632E6E664AAB}" destId="{8698FF5B-7A49-0844-88BC-8BAA894091D0}" srcOrd="0" destOrd="0" presId="urn:microsoft.com/office/officeart/2005/8/layout/hierarchy2"/>
    <dgm:cxn modelId="{8296CEBE-14FD-0A4A-93A2-153C70652B87}" type="presOf" srcId="{E3C4DA57-C1B2-1D4C-B0EE-185D9374B437}" destId="{7992BDA2-76E2-E14B-945F-E50B274FDBE2}" srcOrd="0" destOrd="0" presId="urn:microsoft.com/office/officeart/2005/8/layout/hierarchy2"/>
    <dgm:cxn modelId="{26FF4CBF-5C0C-4740-AE37-88D4B93A6476}" type="presOf" srcId="{A931E4A4-15F7-8E49-BF52-83F8D4DD9393}" destId="{1079748B-DB27-9748-9B41-843E3643D77A}" srcOrd="0" destOrd="0" presId="urn:microsoft.com/office/officeart/2005/8/layout/hierarchy2"/>
    <dgm:cxn modelId="{6A37D5CA-6805-1B48-9EA8-0AD4597DF9DB}" srcId="{E3C4DA57-C1B2-1D4C-B0EE-185D9374B437}" destId="{1ADCFB9A-01DF-3E48-B7C4-9ABB0E992AB7}" srcOrd="0" destOrd="0" parTransId="{1284315C-E73B-734A-B3B2-BC1EAC530481}" sibTransId="{6AA54D99-9A5B-C944-BA00-52E907729D37}"/>
    <dgm:cxn modelId="{137A1FD4-BAA3-4840-9141-3164DABEDF73}" type="presOf" srcId="{0982B943-F241-C447-A9DB-96186E1B6D0F}" destId="{422F0A10-98EF-2D42-A707-A5041620A282}" srcOrd="0" destOrd="0" presId="urn:microsoft.com/office/officeart/2005/8/layout/hierarchy2"/>
    <dgm:cxn modelId="{7D960CD8-B192-AD4A-89D9-208B6BACE09E}" type="presOf" srcId="{2E2401C2-28CA-3E41-AC89-632E6E664AAB}" destId="{E096C4D5-C91D-4646-A1B6-08B90CE80489}" srcOrd="1" destOrd="0" presId="urn:microsoft.com/office/officeart/2005/8/layout/hierarchy2"/>
    <dgm:cxn modelId="{1ED2B4D8-78FF-0149-AA34-E0E88CA47BE5}" type="presOf" srcId="{133847B7-1264-DF4D-8250-ABB786B85A81}" destId="{F5B6E051-6F4E-B14A-BA0A-965874AAD788}" srcOrd="1" destOrd="0" presId="urn:microsoft.com/office/officeart/2005/8/layout/hierarchy2"/>
    <dgm:cxn modelId="{C364ECE1-FA25-044D-B13D-B816A9251451}" type="presOf" srcId="{97B447C9-5F9A-9345-AAA5-89E7C3A743B1}" destId="{2EC423D8-E6B0-2348-86CF-2BFB25867F58}" srcOrd="1" destOrd="0" presId="urn:microsoft.com/office/officeart/2005/8/layout/hierarchy2"/>
    <dgm:cxn modelId="{06FD09E5-D3BF-344D-AC2D-2DAF4E4CD200}" type="presOf" srcId="{3F01A6FA-AA66-0647-968E-6F481D164DD1}" destId="{30984B0B-1587-884D-BBC4-5C8FEE29118F}" srcOrd="1" destOrd="0" presId="urn:microsoft.com/office/officeart/2005/8/layout/hierarchy2"/>
    <dgm:cxn modelId="{3B5C2DE5-D0FF-B645-B9AB-910FD9D086F8}" type="presOf" srcId="{5BE5D20C-159E-8247-9E01-E6D706EB7A18}" destId="{B83CD770-84AC-0B45-9A6F-5BF1A99E60E5}" srcOrd="0" destOrd="0" presId="urn:microsoft.com/office/officeart/2005/8/layout/hierarchy2"/>
    <dgm:cxn modelId="{CD0683EA-FAA0-4E40-9CC7-D24B8706E0D4}" type="presOf" srcId="{00F8D599-6BA7-0143-A113-62D13EA1E142}" destId="{367BD5FE-C583-C94F-BEBB-C4367010D18F}" srcOrd="1" destOrd="0" presId="urn:microsoft.com/office/officeart/2005/8/layout/hierarchy2"/>
    <dgm:cxn modelId="{CF1CBEEA-FACE-2547-AFFD-38B5CA671894}" type="presOf" srcId="{1284315C-E73B-734A-B3B2-BC1EAC530481}" destId="{16E0F3D2-E682-7147-B334-9DC6F3537C67}" srcOrd="0" destOrd="0" presId="urn:microsoft.com/office/officeart/2005/8/layout/hierarchy2"/>
    <dgm:cxn modelId="{BD2CF7F0-357F-A64E-860A-2049C227850E}" type="presOf" srcId="{BD0D6E47-FD4C-C04B-9277-D3F54926E974}" destId="{A7A26DDE-8397-6B4C-95D9-9AF2E3B26484}" srcOrd="0" destOrd="0" presId="urn:microsoft.com/office/officeart/2005/8/layout/hierarchy2"/>
    <dgm:cxn modelId="{89E49B8E-7C2A-2541-A83D-72A79718A7F6}" type="presParOf" srcId="{A7A26DDE-8397-6B4C-95D9-9AF2E3B26484}" destId="{AFF7A855-7FB5-7E47-B2F0-78E2D69D8BB2}" srcOrd="0" destOrd="0" presId="urn:microsoft.com/office/officeart/2005/8/layout/hierarchy2"/>
    <dgm:cxn modelId="{78B94476-D43D-0B4E-9F32-26245F02B7AD}" type="presParOf" srcId="{AFF7A855-7FB5-7E47-B2F0-78E2D69D8BB2}" destId="{4F19BC1F-8552-7441-9AC5-8C487E1BC326}" srcOrd="0" destOrd="0" presId="urn:microsoft.com/office/officeart/2005/8/layout/hierarchy2"/>
    <dgm:cxn modelId="{541130B6-02F9-8849-9976-31D617F48724}" type="presParOf" srcId="{AFF7A855-7FB5-7E47-B2F0-78E2D69D8BB2}" destId="{DCD61952-1118-8545-9F78-FA604BF00FD8}" srcOrd="1" destOrd="0" presId="urn:microsoft.com/office/officeart/2005/8/layout/hierarchy2"/>
    <dgm:cxn modelId="{8B2E12DF-987E-3E40-A922-D760C3440355}" type="presParOf" srcId="{DCD61952-1118-8545-9F78-FA604BF00FD8}" destId="{57F8D845-1726-B645-AFA1-D13003F1A4DD}" srcOrd="0" destOrd="0" presId="urn:microsoft.com/office/officeart/2005/8/layout/hierarchy2"/>
    <dgm:cxn modelId="{F2796B13-EED5-4F4E-BE85-B84CDEA40184}" type="presParOf" srcId="{57F8D845-1726-B645-AFA1-D13003F1A4DD}" destId="{30984B0B-1587-884D-BBC4-5C8FEE29118F}" srcOrd="0" destOrd="0" presId="urn:microsoft.com/office/officeart/2005/8/layout/hierarchy2"/>
    <dgm:cxn modelId="{4A2440C6-C927-0D4D-988E-8A516640CDE6}" type="presParOf" srcId="{DCD61952-1118-8545-9F78-FA604BF00FD8}" destId="{B8DCFFE2-EC42-CB4B-A664-40C87BA06510}" srcOrd="1" destOrd="0" presId="urn:microsoft.com/office/officeart/2005/8/layout/hierarchy2"/>
    <dgm:cxn modelId="{7CDC61FC-28C0-F941-95FE-08584917D3F4}" type="presParOf" srcId="{B8DCFFE2-EC42-CB4B-A664-40C87BA06510}" destId="{B83CD770-84AC-0B45-9A6F-5BF1A99E60E5}" srcOrd="0" destOrd="0" presId="urn:microsoft.com/office/officeart/2005/8/layout/hierarchy2"/>
    <dgm:cxn modelId="{16C8495E-8172-3647-A918-A07E8D7B82BB}" type="presParOf" srcId="{B8DCFFE2-EC42-CB4B-A664-40C87BA06510}" destId="{71EBFA51-56B8-DA4D-BF5F-1569CAA39CAF}" srcOrd="1" destOrd="0" presId="urn:microsoft.com/office/officeart/2005/8/layout/hierarchy2"/>
    <dgm:cxn modelId="{8ACFB81A-77B5-C141-B607-2FB656F867EC}" type="presParOf" srcId="{71EBFA51-56B8-DA4D-BF5F-1569CAA39CAF}" destId="{422F0A10-98EF-2D42-A707-A5041620A282}" srcOrd="0" destOrd="0" presId="urn:microsoft.com/office/officeart/2005/8/layout/hierarchy2"/>
    <dgm:cxn modelId="{4A0AA33E-C81B-8F43-A4C5-6C1949329F04}" type="presParOf" srcId="{422F0A10-98EF-2D42-A707-A5041620A282}" destId="{5AAFDED8-0264-9542-8C91-13C1C3E2E23B}" srcOrd="0" destOrd="0" presId="urn:microsoft.com/office/officeart/2005/8/layout/hierarchy2"/>
    <dgm:cxn modelId="{1E87C27C-133D-9443-AE8F-E4661880A400}" type="presParOf" srcId="{71EBFA51-56B8-DA4D-BF5F-1569CAA39CAF}" destId="{3838C3A3-664F-DF48-9BE6-040576A5DBED}" srcOrd="1" destOrd="0" presId="urn:microsoft.com/office/officeart/2005/8/layout/hierarchy2"/>
    <dgm:cxn modelId="{DD2A5EBB-4155-244B-BB41-0320C7D59470}" type="presParOf" srcId="{3838C3A3-664F-DF48-9BE6-040576A5DBED}" destId="{C23BD236-F1AA-E648-96A5-91B9C40C8379}" srcOrd="0" destOrd="0" presId="urn:microsoft.com/office/officeart/2005/8/layout/hierarchy2"/>
    <dgm:cxn modelId="{C87EEB7B-0747-5949-9ADA-26874D78C562}" type="presParOf" srcId="{3838C3A3-664F-DF48-9BE6-040576A5DBED}" destId="{61D3A214-73B6-1F46-90B0-6A3720D81037}" srcOrd="1" destOrd="0" presId="urn:microsoft.com/office/officeart/2005/8/layout/hierarchy2"/>
    <dgm:cxn modelId="{57FC4AC9-7A7A-7045-B2AF-B55A64808F52}" type="presParOf" srcId="{71EBFA51-56B8-DA4D-BF5F-1569CAA39CAF}" destId="{01DFB0A1-CE5C-B44E-BA45-4A9B657472F8}" srcOrd="2" destOrd="0" presId="urn:microsoft.com/office/officeart/2005/8/layout/hierarchy2"/>
    <dgm:cxn modelId="{B18CC167-D99A-164A-859F-4036A5CF8E3B}" type="presParOf" srcId="{01DFB0A1-CE5C-B44E-BA45-4A9B657472F8}" destId="{622E306F-21AE-A744-88E4-0212FA635A94}" srcOrd="0" destOrd="0" presId="urn:microsoft.com/office/officeart/2005/8/layout/hierarchy2"/>
    <dgm:cxn modelId="{E1477A6A-E9E8-B946-9FEA-6ED73696A4C6}" type="presParOf" srcId="{71EBFA51-56B8-DA4D-BF5F-1569CAA39CAF}" destId="{C38AF9EA-4A58-B04F-99F6-82FD2CF2B73A}" srcOrd="3" destOrd="0" presId="urn:microsoft.com/office/officeart/2005/8/layout/hierarchy2"/>
    <dgm:cxn modelId="{ACAC5BAC-9A29-2F41-B883-3515E10B8383}" type="presParOf" srcId="{C38AF9EA-4A58-B04F-99F6-82FD2CF2B73A}" destId="{3955A458-CF44-DC4E-A849-14FDAEEFBF76}" srcOrd="0" destOrd="0" presId="urn:microsoft.com/office/officeart/2005/8/layout/hierarchy2"/>
    <dgm:cxn modelId="{52860390-1E65-3A46-B69F-B2912C040097}" type="presParOf" srcId="{C38AF9EA-4A58-B04F-99F6-82FD2CF2B73A}" destId="{B392863F-7162-E84D-9E55-E74691E00BC0}" srcOrd="1" destOrd="0" presId="urn:microsoft.com/office/officeart/2005/8/layout/hierarchy2"/>
    <dgm:cxn modelId="{D1FF0475-F46A-B44B-AE9C-DA1D4A11966F}" type="presParOf" srcId="{DCD61952-1118-8545-9F78-FA604BF00FD8}" destId="{991A41C8-3280-4045-9CF6-11045B4D300D}" srcOrd="2" destOrd="0" presId="urn:microsoft.com/office/officeart/2005/8/layout/hierarchy2"/>
    <dgm:cxn modelId="{60B4F0CC-84FB-E34C-A698-DED7222B06CD}" type="presParOf" srcId="{991A41C8-3280-4045-9CF6-11045B4D300D}" destId="{F5B6E051-6F4E-B14A-BA0A-965874AAD788}" srcOrd="0" destOrd="0" presId="urn:microsoft.com/office/officeart/2005/8/layout/hierarchy2"/>
    <dgm:cxn modelId="{B69243EA-173C-4540-84B9-D21627DA6703}" type="presParOf" srcId="{DCD61952-1118-8545-9F78-FA604BF00FD8}" destId="{9AC01AE9-5D7A-DE46-9178-CBBFAA4EE4DE}" srcOrd="3" destOrd="0" presId="urn:microsoft.com/office/officeart/2005/8/layout/hierarchy2"/>
    <dgm:cxn modelId="{E44E6B4A-CDE7-D94E-8B2E-9B0A617E222F}" type="presParOf" srcId="{9AC01AE9-5D7A-DE46-9178-CBBFAA4EE4DE}" destId="{7992BDA2-76E2-E14B-945F-E50B274FDBE2}" srcOrd="0" destOrd="0" presId="urn:microsoft.com/office/officeart/2005/8/layout/hierarchy2"/>
    <dgm:cxn modelId="{8161BC3C-B1D0-4C45-B770-9C8D34A00430}" type="presParOf" srcId="{9AC01AE9-5D7A-DE46-9178-CBBFAA4EE4DE}" destId="{12AB77AE-CB63-FD48-A317-D4FD219BC221}" srcOrd="1" destOrd="0" presId="urn:microsoft.com/office/officeart/2005/8/layout/hierarchy2"/>
    <dgm:cxn modelId="{D3A2BC14-DC87-354A-B865-DA6FAC3E5B34}" type="presParOf" srcId="{12AB77AE-CB63-FD48-A317-D4FD219BC221}" destId="{16E0F3D2-E682-7147-B334-9DC6F3537C67}" srcOrd="0" destOrd="0" presId="urn:microsoft.com/office/officeart/2005/8/layout/hierarchy2"/>
    <dgm:cxn modelId="{76845F7A-0344-9542-A74F-5CBDFCF5E4B5}" type="presParOf" srcId="{16E0F3D2-E682-7147-B334-9DC6F3537C67}" destId="{44D041AD-C647-F34A-9122-F43236BD0D20}" srcOrd="0" destOrd="0" presId="urn:microsoft.com/office/officeart/2005/8/layout/hierarchy2"/>
    <dgm:cxn modelId="{1F999297-479C-594B-AF67-A759F072BB21}" type="presParOf" srcId="{12AB77AE-CB63-FD48-A317-D4FD219BC221}" destId="{140A9714-D60A-A34A-9BF5-A7AA30E9A291}" srcOrd="1" destOrd="0" presId="urn:microsoft.com/office/officeart/2005/8/layout/hierarchy2"/>
    <dgm:cxn modelId="{01BB072C-9830-2547-B2AC-42D2E6556797}" type="presParOf" srcId="{140A9714-D60A-A34A-9BF5-A7AA30E9A291}" destId="{0E8F6023-550C-3745-8C2A-085729C0EC53}" srcOrd="0" destOrd="0" presId="urn:microsoft.com/office/officeart/2005/8/layout/hierarchy2"/>
    <dgm:cxn modelId="{25827EE0-729A-D949-A199-7AF970123913}" type="presParOf" srcId="{140A9714-D60A-A34A-9BF5-A7AA30E9A291}" destId="{BE0C45D5-C169-BD4C-84EF-EB743D63470B}" srcOrd="1" destOrd="0" presId="urn:microsoft.com/office/officeart/2005/8/layout/hierarchy2"/>
    <dgm:cxn modelId="{1FE0771D-18B7-AF49-B5B1-74D0E1C395A8}" type="presParOf" srcId="{12AB77AE-CB63-FD48-A317-D4FD219BC221}" destId="{8698FF5B-7A49-0844-88BC-8BAA894091D0}" srcOrd="2" destOrd="0" presId="urn:microsoft.com/office/officeart/2005/8/layout/hierarchy2"/>
    <dgm:cxn modelId="{399A7413-C6F9-4440-A290-5E4AB5EBC37D}" type="presParOf" srcId="{8698FF5B-7A49-0844-88BC-8BAA894091D0}" destId="{E096C4D5-C91D-4646-A1B6-08B90CE80489}" srcOrd="0" destOrd="0" presId="urn:microsoft.com/office/officeart/2005/8/layout/hierarchy2"/>
    <dgm:cxn modelId="{42904484-52E4-4F48-8FC7-8CAA34A92108}" type="presParOf" srcId="{12AB77AE-CB63-FD48-A317-D4FD219BC221}" destId="{9A243A93-1CD4-AD44-B557-1E44E1EAE91F}" srcOrd="3" destOrd="0" presId="urn:microsoft.com/office/officeart/2005/8/layout/hierarchy2"/>
    <dgm:cxn modelId="{10320D37-18AE-0146-A5B5-AA4814FFC890}" type="presParOf" srcId="{9A243A93-1CD4-AD44-B557-1E44E1EAE91F}" destId="{E29ED24F-2E29-E342-8EA4-4A2C56D06D4C}" srcOrd="0" destOrd="0" presId="urn:microsoft.com/office/officeart/2005/8/layout/hierarchy2"/>
    <dgm:cxn modelId="{64103315-A6EF-B942-998B-854D2E665EE5}" type="presParOf" srcId="{9A243A93-1CD4-AD44-B557-1E44E1EAE91F}" destId="{9F9B32F3-E537-1849-A433-A560992D330A}" srcOrd="1" destOrd="0" presId="urn:microsoft.com/office/officeart/2005/8/layout/hierarchy2"/>
    <dgm:cxn modelId="{18D374BE-F52A-1543-A5E2-10064E22B747}" type="presParOf" srcId="{DCD61952-1118-8545-9F78-FA604BF00FD8}" destId="{B83F2DCA-40D5-464F-9466-F20CB321D20F}" srcOrd="4" destOrd="0" presId="urn:microsoft.com/office/officeart/2005/8/layout/hierarchy2"/>
    <dgm:cxn modelId="{6E680AB0-4DA5-1C45-9530-B95743F09802}" type="presParOf" srcId="{B83F2DCA-40D5-464F-9466-F20CB321D20F}" destId="{2EC423D8-E6B0-2348-86CF-2BFB25867F58}" srcOrd="0" destOrd="0" presId="urn:microsoft.com/office/officeart/2005/8/layout/hierarchy2"/>
    <dgm:cxn modelId="{7D517D2F-D449-0E42-8D57-C4FA4C373B14}" type="presParOf" srcId="{DCD61952-1118-8545-9F78-FA604BF00FD8}" destId="{D99DE9A1-6F2B-2C45-8FD7-E2EEA4DFF1F9}" srcOrd="5" destOrd="0" presId="urn:microsoft.com/office/officeart/2005/8/layout/hierarchy2"/>
    <dgm:cxn modelId="{BFA04E1E-A56A-D04B-B457-E6E7EE6C1119}" type="presParOf" srcId="{D99DE9A1-6F2B-2C45-8FD7-E2EEA4DFF1F9}" destId="{BC34C2BE-C4DF-AE44-BF44-4444423F370D}" srcOrd="0" destOrd="0" presId="urn:microsoft.com/office/officeart/2005/8/layout/hierarchy2"/>
    <dgm:cxn modelId="{0648F363-2FB7-804A-94F8-863B98DE2742}" type="presParOf" srcId="{D99DE9A1-6F2B-2C45-8FD7-E2EEA4DFF1F9}" destId="{45542DA7-B914-F646-B2A7-4629FCC3FB23}" srcOrd="1" destOrd="0" presId="urn:microsoft.com/office/officeart/2005/8/layout/hierarchy2"/>
    <dgm:cxn modelId="{B95291EE-680E-BC4E-B193-D47E2569A5ED}" type="presParOf" srcId="{45542DA7-B914-F646-B2A7-4629FCC3FB23}" destId="{B4461BB0-4E0B-3843-A465-1708EAB3E999}" srcOrd="0" destOrd="0" presId="urn:microsoft.com/office/officeart/2005/8/layout/hierarchy2"/>
    <dgm:cxn modelId="{969633FA-B589-F741-BDE5-FC5F2F30CF13}" type="presParOf" srcId="{B4461BB0-4E0B-3843-A465-1708EAB3E999}" destId="{367BD5FE-C583-C94F-BEBB-C4367010D18F}" srcOrd="0" destOrd="0" presId="urn:microsoft.com/office/officeart/2005/8/layout/hierarchy2"/>
    <dgm:cxn modelId="{07AF29EE-A17B-E140-A837-0E63379464A0}" type="presParOf" srcId="{45542DA7-B914-F646-B2A7-4629FCC3FB23}" destId="{8D9FC7AA-3212-B84C-A922-84D10B825784}" srcOrd="1" destOrd="0" presId="urn:microsoft.com/office/officeart/2005/8/layout/hierarchy2"/>
    <dgm:cxn modelId="{1A9AF13B-2A89-FC4E-8F79-9E614490E39C}" type="presParOf" srcId="{8D9FC7AA-3212-B84C-A922-84D10B825784}" destId="{1079748B-DB27-9748-9B41-843E3643D77A}" srcOrd="0" destOrd="0" presId="urn:microsoft.com/office/officeart/2005/8/layout/hierarchy2"/>
    <dgm:cxn modelId="{27C033E0-4C55-6B42-BFC1-C5B4290635F8}" type="presParOf" srcId="{8D9FC7AA-3212-B84C-A922-84D10B825784}" destId="{B166B043-534E-A141-B2B3-7D9B57BDD2BB}" srcOrd="1" destOrd="0" presId="urn:microsoft.com/office/officeart/2005/8/layout/hierarchy2"/>
    <dgm:cxn modelId="{649FBC8E-F454-8243-BF82-3FFB6B94F5F9}" type="presParOf" srcId="{45542DA7-B914-F646-B2A7-4629FCC3FB23}" destId="{169EB64D-9FB4-EA4D-8049-2F32AB51C872}" srcOrd="2" destOrd="0" presId="urn:microsoft.com/office/officeart/2005/8/layout/hierarchy2"/>
    <dgm:cxn modelId="{CAFB4C7D-E91D-9244-815C-50B47BC4AFE2}" type="presParOf" srcId="{169EB64D-9FB4-EA4D-8049-2F32AB51C872}" destId="{705F4816-77C9-0844-A2DA-CA18EE686EF4}" srcOrd="0" destOrd="0" presId="urn:microsoft.com/office/officeart/2005/8/layout/hierarchy2"/>
    <dgm:cxn modelId="{98055F16-B9EB-A641-A9B9-926BC132A852}" type="presParOf" srcId="{45542DA7-B914-F646-B2A7-4629FCC3FB23}" destId="{C8CD5917-3CC7-B44E-8418-3F91B8FD820A}" srcOrd="3" destOrd="0" presId="urn:microsoft.com/office/officeart/2005/8/layout/hierarchy2"/>
    <dgm:cxn modelId="{C60E2743-77BF-754E-9F25-6F296EB9BD02}" type="presParOf" srcId="{C8CD5917-3CC7-B44E-8418-3F91B8FD820A}" destId="{A9D63A68-F9D0-D741-A682-5E375BC9662A}" srcOrd="0" destOrd="0" presId="urn:microsoft.com/office/officeart/2005/8/layout/hierarchy2"/>
    <dgm:cxn modelId="{23EC0601-3302-4B49-907C-486BCABCB46A}" type="presParOf" srcId="{C8CD5917-3CC7-B44E-8418-3F91B8FD820A}" destId="{466DFDCF-ECCC-834C-8226-0F3A1BF4703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FDD04-8CE9-B44B-832E-A685FB1D1328}">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4937E-728D-9C43-AB4F-6C6FA96DBB00}">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rgbClr val="FF0000"/>
              </a:solidFill>
            </a:rPr>
            <a:t>Introduction</a:t>
          </a:r>
          <a:endParaRPr lang="en-US" sz="3600" kern="1200" dirty="0">
            <a:solidFill>
              <a:srgbClr val="FF0000"/>
            </a:solidFill>
          </a:endParaRPr>
        </a:p>
      </dsp:txBody>
      <dsp:txXfrm>
        <a:off x="0" y="0"/>
        <a:ext cx="6492875" cy="1276350"/>
      </dsp:txXfrm>
    </dsp:sp>
    <dsp:sp modelId="{21BCA3ED-F89E-9246-86A5-8871E21FFCFE}">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0B40F-AD8C-1B47-8CCC-31E8AC1D190C}">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Approach</a:t>
          </a:r>
          <a:endParaRPr lang="en-US" sz="3600" kern="1200" dirty="0"/>
        </a:p>
      </dsp:txBody>
      <dsp:txXfrm>
        <a:off x="0" y="1276350"/>
        <a:ext cx="6492875" cy="1276350"/>
      </dsp:txXfrm>
    </dsp:sp>
    <dsp:sp modelId="{A4335AA9-7595-6848-8E2E-F6EF7D035D89}">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CCE8E-6A85-BF44-BB64-79CAC11BB9B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Evaluation</a:t>
          </a:r>
          <a:endParaRPr lang="en-US" sz="3600" kern="1200" dirty="0"/>
        </a:p>
      </dsp:txBody>
      <dsp:txXfrm>
        <a:off x="0" y="2552700"/>
        <a:ext cx="6492875" cy="1276350"/>
      </dsp:txXfrm>
    </dsp:sp>
    <dsp:sp modelId="{93ED8EC1-B19B-F146-AC98-EAB60F14B556}">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3846-E492-9F45-A590-6637ABCAE7C9}">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Future</a:t>
          </a:r>
          <a:r>
            <a:rPr kumimoji="1" lang="en-US" sz="5300" kern="1200" dirty="0"/>
            <a:t> </a:t>
          </a:r>
          <a:r>
            <a:rPr kumimoji="1" lang="en-US" sz="3600" kern="1200" dirty="0"/>
            <a:t>Improvement</a:t>
          </a:r>
          <a:endParaRPr lang="en-US" sz="3600" kern="1200" dirty="0"/>
        </a:p>
      </dsp:txBody>
      <dsp:txXfrm>
        <a:off x="0" y="3829050"/>
        <a:ext cx="6492875" cy="1276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FDD04-8CE9-B44B-832E-A685FB1D1328}">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4937E-728D-9C43-AB4F-6C6FA96DBB00}">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Introduction</a:t>
          </a:r>
          <a:endParaRPr lang="en-US" sz="3600" kern="1200" dirty="0"/>
        </a:p>
      </dsp:txBody>
      <dsp:txXfrm>
        <a:off x="0" y="0"/>
        <a:ext cx="6492875" cy="1276350"/>
      </dsp:txXfrm>
    </dsp:sp>
    <dsp:sp modelId="{21BCA3ED-F89E-9246-86A5-8871E21FFCFE}">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0B40F-AD8C-1B47-8CCC-31E8AC1D190C}">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rgbClr val="FF0000"/>
              </a:solidFill>
            </a:rPr>
            <a:t>Approach</a:t>
          </a:r>
          <a:endParaRPr lang="en-US" sz="3600" kern="1200" dirty="0">
            <a:solidFill>
              <a:srgbClr val="FF0000"/>
            </a:solidFill>
          </a:endParaRPr>
        </a:p>
      </dsp:txBody>
      <dsp:txXfrm>
        <a:off x="0" y="1276350"/>
        <a:ext cx="6492875" cy="1276350"/>
      </dsp:txXfrm>
    </dsp:sp>
    <dsp:sp modelId="{A4335AA9-7595-6848-8E2E-F6EF7D035D89}">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CCE8E-6A85-BF44-BB64-79CAC11BB9B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Evaluation</a:t>
          </a:r>
          <a:endParaRPr lang="en-US" sz="3600" kern="1200" dirty="0"/>
        </a:p>
      </dsp:txBody>
      <dsp:txXfrm>
        <a:off x="0" y="2552700"/>
        <a:ext cx="6492875" cy="1276350"/>
      </dsp:txXfrm>
    </dsp:sp>
    <dsp:sp modelId="{93ED8EC1-B19B-F146-AC98-EAB60F14B556}">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3846-E492-9F45-A590-6637ABCAE7C9}">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Future</a:t>
          </a:r>
          <a:r>
            <a:rPr kumimoji="1" lang="en-US" sz="5300" kern="1200" dirty="0"/>
            <a:t> </a:t>
          </a:r>
          <a:r>
            <a:rPr kumimoji="1" lang="en-US" sz="3600" kern="1200" dirty="0"/>
            <a:t>Improvement</a:t>
          </a:r>
          <a:endParaRPr lang="en-US" sz="3600" kern="1200" dirty="0"/>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FDD04-8CE9-B44B-832E-A685FB1D1328}">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4937E-728D-9C43-AB4F-6C6FA96DBB00}">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Introduction</a:t>
          </a:r>
          <a:endParaRPr lang="en-US" sz="3600" kern="1200" dirty="0"/>
        </a:p>
      </dsp:txBody>
      <dsp:txXfrm>
        <a:off x="0" y="0"/>
        <a:ext cx="6492875" cy="1276350"/>
      </dsp:txXfrm>
    </dsp:sp>
    <dsp:sp modelId="{21BCA3ED-F89E-9246-86A5-8871E21FFCFE}">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0B40F-AD8C-1B47-8CCC-31E8AC1D190C}">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chemeClr val="tx1"/>
              </a:solidFill>
            </a:rPr>
            <a:t>Approach</a:t>
          </a:r>
          <a:endParaRPr lang="en-US" sz="3600" kern="1200" dirty="0">
            <a:solidFill>
              <a:schemeClr val="tx1"/>
            </a:solidFill>
          </a:endParaRPr>
        </a:p>
      </dsp:txBody>
      <dsp:txXfrm>
        <a:off x="0" y="1276350"/>
        <a:ext cx="6492875" cy="1276350"/>
      </dsp:txXfrm>
    </dsp:sp>
    <dsp:sp modelId="{A4335AA9-7595-6848-8E2E-F6EF7D035D89}">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CCE8E-6A85-BF44-BB64-79CAC11BB9B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rgbClr val="FF0000"/>
              </a:solidFill>
            </a:rPr>
            <a:t>Evaluation</a:t>
          </a:r>
          <a:endParaRPr lang="en-US" sz="3600" kern="1200" dirty="0">
            <a:solidFill>
              <a:srgbClr val="FF0000"/>
            </a:solidFill>
          </a:endParaRPr>
        </a:p>
      </dsp:txBody>
      <dsp:txXfrm>
        <a:off x="0" y="2552700"/>
        <a:ext cx="6492875" cy="1276350"/>
      </dsp:txXfrm>
    </dsp:sp>
    <dsp:sp modelId="{93ED8EC1-B19B-F146-AC98-EAB60F14B556}">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3846-E492-9F45-A590-6637ABCAE7C9}">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Future</a:t>
          </a:r>
          <a:r>
            <a:rPr kumimoji="1" lang="en-US" sz="5300" kern="1200" dirty="0"/>
            <a:t> </a:t>
          </a:r>
          <a:r>
            <a:rPr kumimoji="1" lang="en-US" sz="3600" kern="1200" dirty="0"/>
            <a:t>Improvement</a:t>
          </a:r>
          <a:endParaRPr lang="en-US" sz="3600" kern="1200" dirty="0"/>
        </a:p>
      </dsp:txBody>
      <dsp:txXfrm>
        <a:off x="0" y="3829050"/>
        <a:ext cx="6492875" cy="1276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FDD04-8CE9-B44B-832E-A685FB1D1328}">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4937E-728D-9C43-AB4F-6C6FA96DBB00}">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Introduction</a:t>
          </a:r>
          <a:endParaRPr lang="en-US" sz="3600" kern="1200" dirty="0"/>
        </a:p>
      </dsp:txBody>
      <dsp:txXfrm>
        <a:off x="0" y="0"/>
        <a:ext cx="6492875" cy="1276350"/>
      </dsp:txXfrm>
    </dsp:sp>
    <dsp:sp modelId="{21BCA3ED-F89E-9246-86A5-8871E21FFCFE}">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0B40F-AD8C-1B47-8CCC-31E8AC1D190C}">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chemeClr val="tx1"/>
              </a:solidFill>
            </a:rPr>
            <a:t>Approach</a:t>
          </a:r>
          <a:endParaRPr lang="en-US" sz="3600" kern="1200" dirty="0">
            <a:solidFill>
              <a:schemeClr val="tx1"/>
            </a:solidFill>
          </a:endParaRPr>
        </a:p>
      </dsp:txBody>
      <dsp:txXfrm>
        <a:off x="0" y="1276350"/>
        <a:ext cx="6492875" cy="1276350"/>
      </dsp:txXfrm>
    </dsp:sp>
    <dsp:sp modelId="{A4335AA9-7595-6848-8E2E-F6EF7D035D89}">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CCE8E-6A85-BF44-BB64-79CAC11BB9B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t>Evaluation</a:t>
          </a:r>
          <a:endParaRPr lang="en-US" sz="3600" kern="1200" dirty="0"/>
        </a:p>
      </dsp:txBody>
      <dsp:txXfrm>
        <a:off x="0" y="2552700"/>
        <a:ext cx="6492875" cy="1276350"/>
      </dsp:txXfrm>
    </dsp:sp>
    <dsp:sp modelId="{93ED8EC1-B19B-F146-AC98-EAB60F14B556}">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3846-E492-9F45-A590-6637ABCAE7C9}">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50000"/>
            </a:lnSpc>
            <a:spcBef>
              <a:spcPct val="0"/>
            </a:spcBef>
            <a:spcAft>
              <a:spcPct val="35000"/>
            </a:spcAft>
            <a:buNone/>
          </a:pPr>
          <a:r>
            <a:rPr kumimoji="1" lang="en-US" sz="3600" kern="1200" dirty="0">
              <a:solidFill>
                <a:srgbClr val="FF0000"/>
              </a:solidFill>
            </a:rPr>
            <a:t>Future</a:t>
          </a:r>
          <a:r>
            <a:rPr kumimoji="1" lang="en-US" sz="5300" kern="1200" dirty="0">
              <a:solidFill>
                <a:srgbClr val="FF0000"/>
              </a:solidFill>
            </a:rPr>
            <a:t> </a:t>
          </a:r>
          <a:r>
            <a:rPr kumimoji="1" lang="en-US" sz="3600" kern="1200" dirty="0">
              <a:solidFill>
                <a:srgbClr val="FF0000"/>
              </a:solidFill>
            </a:rPr>
            <a:t>Improvement</a:t>
          </a:r>
          <a:endParaRPr lang="en-US" sz="3600" kern="1200" dirty="0">
            <a:solidFill>
              <a:srgbClr val="FF0000"/>
            </a:solidFill>
          </a:endParaRPr>
        </a:p>
      </dsp:txBody>
      <dsp:txXfrm>
        <a:off x="0" y="3829050"/>
        <a:ext cx="6492875" cy="1276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9BC1F-8552-7441-9AC5-8C487E1BC326}">
      <dsp:nvSpPr>
        <dsp:cNvPr id="0" name=""/>
        <dsp:cNvSpPr/>
      </dsp:nvSpPr>
      <dsp:spPr>
        <a:xfrm>
          <a:off x="5108" y="2363497"/>
          <a:ext cx="2564490" cy="128224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Radiometric</a:t>
          </a:r>
          <a:r>
            <a:rPr lang="zh-CN" altLang="en-US" sz="2400" kern="1200" dirty="0"/>
            <a:t> </a:t>
          </a:r>
          <a:r>
            <a:rPr lang="en-US" altLang="zh-CN" sz="2400" kern="1200" dirty="0"/>
            <a:t>Correction</a:t>
          </a:r>
          <a:endParaRPr lang="zh-CN" altLang="en-US" sz="2400" kern="1200" dirty="0"/>
        </a:p>
      </dsp:txBody>
      <dsp:txXfrm>
        <a:off x="42664" y="2401053"/>
        <a:ext cx="2489378" cy="1207133"/>
      </dsp:txXfrm>
    </dsp:sp>
    <dsp:sp modelId="{57F8D845-1726-B645-AFA1-D13003F1A4DD}">
      <dsp:nvSpPr>
        <dsp:cNvPr id="0" name=""/>
        <dsp:cNvSpPr/>
      </dsp:nvSpPr>
      <dsp:spPr>
        <a:xfrm rot="17967747">
          <a:off x="2039710" y="2077484"/>
          <a:ext cx="2085574" cy="38408"/>
        </a:xfrm>
        <a:custGeom>
          <a:avLst/>
          <a:gdLst/>
          <a:ahLst/>
          <a:cxnLst/>
          <a:rect l="0" t="0" r="0" b="0"/>
          <a:pathLst>
            <a:path>
              <a:moveTo>
                <a:pt x="0" y="19204"/>
              </a:moveTo>
              <a:lnTo>
                <a:pt x="2085574" y="19204"/>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030358" y="2044548"/>
        <a:ext cx="104278" cy="104278"/>
      </dsp:txXfrm>
    </dsp:sp>
    <dsp:sp modelId="{B83CD770-84AC-0B45-9A6F-5BF1A99E60E5}">
      <dsp:nvSpPr>
        <dsp:cNvPr id="0" name=""/>
        <dsp:cNvSpPr/>
      </dsp:nvSpPr>
      <dsp:spPr>
        <a:xfrm>
          <a:off x="3595395" y="547633"/>
          <a:ext cx="2564490" cy="128224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Sensor</a:t>
          </a:r>
          <a:r>
            <a:rPr lang="zh-CN" altLang="en-US" sz="2400" kern="1200" dirty="0"/>
            <a:t> </a:t>
          </a:r>
          <a:r>
            <a:rPr lang="en-US" altLang="zh-CN" sz="2400" kern="1200" dirty="0"/>
            <a:t>Calibration</a:t>
          </a:r>
          <a:endParaRPr lang="zh-CN" altLang="en-US" sz="2400" kern="1200" dirty="0"/>
        </a:p>
      </dsp:txBody>
      <dsp:txXfrm>
        <a:off x="3632951" y="585189"/>
        <a:ext cx="2489378" cy="1207133"/>
      </dsp:txXfrm>
    </dsp:sp>
    <dsp:sp modelId="{422F0A10-98EF-2D42-A707-A5041620A282}">
      <dsp:nvSpPr>
        <dsp:cNvPr id="0" name=""/>
        <dsp:cNvSpPr/>
      </dsp:nvSpPr>
      <dsp:spPr>
        <a:xfrm rot="20167693">
          <a:off x="6111904" y="942568"/>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933729"/>
        <a:ext cx="56087" cy="56087"/>
      </dsp:txXfrm>
    </dsp:sp>
    <dsp:sp modelId="{C23BD236-F1AA-E648-96A5-91B9C40C8379}">
      <dsp:nvSpPr>
        <dsp:cNvPr id="0" name=""/>
        <dsp:cNvSpPr/>
      </dsp:nvSpPr>
      <dsp:spPr>
        <a:xfrm>
          <a:off x="7185682" y="376992"/>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Sensitivity</a:t>
          </a:r>
          <a:r>
            <a:rPr lang="zh-CN" altLang="en-US" sz="1800" kern="1200" dirty="0"/>
            <a:t> </a:t>
          </a:r>
          <a:r>
            <a:rPr lang="en-US" altLang="zh-CN" sz="1800" kern="1200" dirty="0"/>
            <a:t>of</a:t>
          </a:r>
          <a:r>
            <a:rPr lang="zh-CN" altLang="en-US" sz="1800" kern="1200" dirty="0"/>
            <a:t> </a:t>
          </a:r>
          <a:r>
            <a:rPr lang="en-US" altLang="zh-CN" sz="1800" kern="1200" dirty="0"/>
            <a:t>Detectors</a:t>
          </a:r>
          <a:endParaRPr lang="zh-CN" altLang="en-US" sz="1800" kern="1200" dirty="0"/>
        </a:p>
      </dsp:txBody>
      <dsp:txXfrm>
        <a:off x="7206641" y="397951"/>
        <a:ext cx="2063092" cy="673677"/>
      </dsp:txXfrm>
    </dsp:sp>
    <dsp:sp modelId="{01DFB0A1-CE5C-B44E-BA45-4A9B657472F8}">
      <dsp:nvSpPr>
        <dsp:cNvPr id="0" name=""/>
        <dsp:cNvSpPr/>
      </dsp:nvSpPr>
      <dsp:spPr>
        <a:xfrm rot="1432307">
          <a:off x="6111904" y="1396534"/>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1387695"/>
        <a:ext cx="56087" cy="56087"/>
      </dsp:txXfrm>
    </dsp:sp>
    <dsp:sp modelId="{3955A458-CF44-DC4E-A849-14FDAEEFBF76}">
      <dsp:nvSpPr>
        <dsp:cNvPr id="0" name=""/>
        <dsp:cNvSpPr/>
      </dsp:nvSpPr>
      <dsp:spPr>
        <a:xfrm>
          <a:off x="7185682" y="1284924"/>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Vignetting</a:t>
          </a:r>
          <a:r>
            <a:rPr lang="zh-CN" altLang="en-US" sz="2400" kern="1200" dirty="0"/>
            <a:t> </a:t>
          </a:r>
          <a:r>
            <a:rPr lang="en-US" altLang="zh-CN" sz="2400" kern="1200" dirty="0"/>
            <a:t>Effecting</a:t>
          </a:r>
          <a:endParaRPr lang="zh-CN" altLang="en-US" sz="2400" kern="1200" dirty="0"/>
        </a:p>
      </dsp:txBody>
      <dsp:txXfrm>
        <a:off x="7206641" y="1305883"/>
        <a:ext cx="2063092" cy="673677"/>
      </dsp:txXfrm>
    </dsp:sp>
    <dsp:sp modelId="{991A41C8-3280-4045-9CF6-11045B4D300D}">
      <dsp:nvSpPr>
        <dsp:cNvPr id="0" name=""/>
        <dsp:cNvSpPr/>
      </dsp:nvSpPr>
      <dsp:spPr>
        <a:xfrm>
          <a:off x="2569599" y="2985416"/>
          <a:ext cx="1025796" cy="38408"/>
        </a:xfrm>
        <a:custGeom>
          <a:avLst/>
          <a:gdLst/>
          <a:ahLst/>
          <a:cxnLst/>
          <a:rect l="0" t="0" r="0" b="0"/>
          <a:pathLst>
            <a:path>
              <a:moveTo>
                <a:pt x="0" y="19204"/>
              </a:moveTo>
              <a:lnTo>
                <a:pt x="1025796" y="19204"/>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56852" y="2978975"/>
        <a:ext cx="51289" cy="51289"/>
      </dsp:txXfrm>
    </dsp:sp>
    <dsp:sp modelId="{7992BDA2-76E2-E14B-945F-E50B274FDBE2}">
      <dsp:nvSpPr>
        <dsp:cNvPr id="0" name=""/>
        <dsp:cNvSpPr/>
      </dsp:nvSpPr>
      <dsp:spPr>
        <a:xfrm>
          <a:off x="3595395" y="2363497"/>
          <a:ext cx="2564490" cy="128224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Sun</a:t>
          </a:r>
          <a:r>
            <a:rPr lang="zh-CN" altLang="en-US" sz="2400" kern="1200" dirty="0"/>
            <a:t> </a:t>
          </a:r>
          <a:r>
            <a:rPr lang="en-US" altLang="zh-CN" sz="2400" kern="1200" dirty="0"/>
            <a:t>Angle/</a:t>
          </a:r>
          <a:r>
            <a:rPr lang="zh-CN" altLang="en-US" sz="2400" kern="1200" dirty="0"/>
            <a:t> </a:t>
          </a:r>
          <a:r>
            <a:rPr lang="en-US" altLang="zh-CN" sz="2400" kern="1200" dirty="0"/>
            <a:t>Surface</a:t>
          </a:r>
          <a:r>
            <a:rPr lang="zh-CN" altLang="en-US" sz="2400" kern="1200" dirty="0"/>
            <a:t> </a:t>
          </a:r>
          <a:r>
            <a:rPr lang="en-US" altLang="zh-CN" sz="2400" kern="1200" dirty="0"/>
            <a:t>Slope</a:t>
          </a:r>
          <a:endParaRPr lang="zh-CN" altLang="en-US" sz="2400" kern="1200" dirty="0"/>
        </a:p>
      </dsp:txBody>
      <dsp:txXfrm>
        <a:off x="3632951" y="2401053"/>
        <a:ext cx="2489378" cy="1207133"/>
      </dsp:txXfrm>
    </dsp:sp>
    <dsp:sp modelId="{16E0F3D2-E682-7147-B334-9DC6F3537C67}">
      <dsp:nvSpPr>
        <dsp:cNvPr id="0" name=""/>
        <dsp:cNvSpPr/>
      </dsp:nvSpPr>
      <dsp:spPr>
        <a:xfrm rot="20167693">
          <a:off x="6111904" y="2758433"/>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2749593"/>
        <a:ext cx="56087" cy="56087"/>
      </dsp:txXfrm>
    </dsp:sp>
    <dsp:sp modelId="{0E8F6023-550C-3745-8C2A-085729C0EC53}">
      <dsp:nvSpPr>
        <dsp:cNvPr id="0" name=""/>
        <dsp:cNvSpPr/>
      </dsp:nvSpPr>
      <dsp:spPr>
        <a:xfrm>
          <a:off x="7185682" y="2192856"/>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Sun</a:t>
          </a:r>
          <a:r>
            <a:rPr lang="zh-CN" altLang="en-US" sz="2400" kern="1200" dirty="0"/>
            <a:t> </a:t>
          </a:r>
          <a:r>
            <a:rPr lang="en-US" altLang="zh-CN" sz="2400" kern="1200" dirty="0"/>
            <a:t>Angle</a:t>
          </a:r>
          <a:r>
            <a:rPr lang="zh-CN" altLang="en-US" sz="2400" kern="1200" dirty="0"/>
            <a:t> </a:t>
          </a:r>
          <a:r>
            <a:rPr lang="en-US" altLang="zh-CN" sz="2400" kern="1200" dirty="0"/>
            <a:t>Effect</a:t>
          </a:r>
          <a:endParaRPr lang="zh-CN" altLang="en-US" sz="2400" kern="1200" dirty="0"/>
        </a:p>
      </dsp:txBody>
      <dsp:txXfrm>
        <a:off x="7206641" y="2213815"/>
        <a:ext cx="2063092" cy="673677"/>
      </dsp:txXfrm>
    </dsp:sp>
    <dsp:sp modelId="{8698FF5B-7A49-0844-88BC-8BAA894091D0}">
      <dsp:nvSpPr>
        <dsp:cNvPr id="0" name=""/>
        <dsp:cNvSpPr/>
      </dsp:nvSpPr>
      <dsp:spPr>
        <a:xfrm rot="1432307">
          <a:off x="6111904" y="3212399"/>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3203559"/>
        <a:ext cx="56087" cy="56087"/>
      </dsp:txXfrm>
    </dsp:sp>
    <dsp:sp modelId="{E29ED24F-2E29-E342-8EA4-4A2C56D06D4C}">
      <dsp:nvSpPr>
        <dsp:cNvPr id="0" name=""/>
        <dsp:cNvSpPr/>
      </dsp:nvSpPr>
      <dsp:spPr>
        <a:xfrm>
          <a:off x="7185682" y="3100788"/>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Topographic</a:t>
          </a:r>
          <a:r>
            <a:rPr lang="zh-CN" altLang="en-US" sz="2400" kern="1200" dirty="0"/>
            <a:t> </a:t>
          </a:r>
          <a:r>
            <a:rPr lang="en-US" altLang="zh-CN" sz="2400" kern="1200" dirty="0"/>
            <a:t>Effect</a:t>
          </a:r>
          <a:endParaRPr lang="zh-CN" altLang="en-US" sz="2400" kern="1200" dirty="0"/>
        </a:p>
      </dsp:txBody>
      <dsp:txXfrm>
        <a:off x="7206641" y="3121747"/>
        <a:ext cx="2063092" cy="673677"/>
      </dsp:txXfrm>
    </dsp:sp>
    <dsp:sp modelId="{B83F2DCA-40D5-464F-9466-F20CB321D20F}">
      <dsp:nvSpPr>
        <dsp:cNvPr id="0" name=""/>
        <dsp:cNvSpPr/>
      </dsp:nvSpPr>
      <dsp:spPr>
        <a:xfrm rot="3632253">
          <a:off x="2039710" y="3893348"/>
          <a:ext cx="2085574" cy="38408"/>
        </a:xfrm>
        <a:custGeom>
          <a:avLst/>
          <a:gdLst/>
          <a:ahLst/>
          <a:cxnLst/>
          <a:rect l="0" t="0" r="0" b="0"/>
          <a:pathLst>
            <a:path>
              <a:moveTo>
                <a:pt x="0" y="19204"/>
              </a:moveTo>
              <a:lnTo>
                <a:pt x="2085574" y="19204"/>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030358" y="3860413"/>
        <a:ext cx="104278" cy="104278"/>
      </dsp:txXfrm>
    </dsp:sp>
    <dsp:sp modelId="{BC34C2BE-C4DF-AE44-BF44-4444423F370D}">
      <dsp:nvSpPr>
        <dsp:cNvPr id="0" name=""/>
        <dsp:cNvSpPr/>
      </dsp:nvSpPr>
      <dsp:spPr>
        <a:xfrm>
          <a:off x="3595395" y="4179362"/>
          <a:ext cx="2564490" cy="128224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Atmospheric</a:t>
          </a:r>
          <a:r>
            <a:rPr lang="zh-CN" altLang="en-US" sz="2400" kern="1200" dirty="0"/>
            <a:t> </a:t>
          </a:r>
          <a:r>
            <a:rPr lang="en-US" altLang="zh-CN" sz="2400" kern="1200" dirty="0"/>
            <a:t>Correction</a:t>
          </a:r>
          <a:endParaRPr lang="zh-CN" altLang="en-US" sz="2400" kern="1200" dirty="0"/>
        </a:p>
      </dsp:txBody>
      <dsp:txXfrm>
        <a:off x="3632951" y="4216918"/>
        <a:ext cx="2489378" cy="1207133"/>
      </dsp:txXfrm>
    </dsp:sp>
    <dsp:sp modelId="{B4461BB0-4E0B-3843-A465-1708EAB3E999}">
      <dsp:nvSpPr>
        <dsp:cNvPr id="0" name=""/>
        <dsp:cNvSpPr/>
      </dsp:nvSpPr>
      <dsp:spPr>
        <a:xfrm rot="20167693">
          <a:off x="6111904" y="4574297"/>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4565457"/>
        <a:ext cx="56087" cy="56087"/>
      </dsp:txXfrm>
    </dsp:sp>
    <dsp:sp modelId="{1079748B-DB27-9748-9B41-843E3643D77A}">
      <dsp:nvSpPr>
        <dsp:cNvPr id="0" name=""/>
        <dsp:cNvSpPr/>
      </dsp:nvSpPr>
      <dsp:spPr>
        <a:xfrm>
          <a:off x="7185682" y="4008721"/>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Absorption</a:t>
          </a:r>
          <a:endParaRPr lang="zh-CN" altLang="en-US" sz="2400" kern="1200" dirty="0"/>
        </a:p>
      </dsp:txBody>
      <dsp:txXfrm>
        <a:off x="7206641" y="4029680"/>
        <a:ext cx="2063092" cy="673677"/>
      </dsp:txXfrm>
    </dsp:sp>
    <dsp:sp modelId="{169EB64D-9FB4-EA4D-8049-2F32AB51C872}">
      <dsp:nvSpPr>
        <dsp:cNvPr id="0" name=""/>
        <dsp:cNvSpPr/>
      </dsp:nvSpPr>
      <dsp:spPr>
        <a:xfrm rot="1432307">
          <a:off x="6111904" y="5028263"/>
          <a:ext cx="1121758" cy="38408"/>
        </a:xfrm>
        <a:custGeom>
          <a:avLst/>
          <a:gdLst/>
          <a:ahLst/>
          <a:cxnLst/>
          <a:rect l="0" t="0" r="0" b="0"/>
          <a:pathLst>
            <a:path>
              <a:moveTo>
                <a:pt x="0" y="19204"/>
              </a:moveTo>
              <a:lnTo>
                <a:pt x="1121758" y="1920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44740" y="5019424"/>
        <a:ext cx="56087" cy="56087"/>
      </dsp:txXfrm>
    </dsp:sp>
    <dsp:sp modelId="{A9D63A68-F9D0-D741-A682-5E375BC9662A}">
      <dsp:nvSpPr>
        <dsp:cNvPr id="0" name=""/>
        <dsp:cNvSpPr/>
      </dsp:nvSpPr>
      <dsp:spPr>
        <a:xfrm>
          <a:off x="7185682" y="4916653"/>
          <a:ext cx="2105010" cy="715595"/>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Scattering</a:t>
          </a:r>
          <a:endParaRPr lang="zh-CN" altLang="en-US" sz="2400" kern="1200" dirty="0"/>
        </a:p>
      </dsp:txBody>
      <dsp:txXfrm>
        <a:off x="7206641" y="4937612"/>
        <a:ext cx="2063092" cy="6736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30.06.20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Good afternoon ladies and gentlemen. I am Bo Cao 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mechanical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engineering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student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KIT. I am so glad, that you could be here to listen to my mid-presentation. Right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 I am doing my master </a:t>
            </a:r>
            <a:r>
              <a:rPr lang="en-US" altLang="zh-CN" sz="1200" kern="1200" dirty="0">
                <a:solidFill>
                  <a:srgbClr val="FF0000"/>
                </a:solidFill>
                <a:effectLst/>
                <a:latin typeface="+mn-lt"/>
                <a:ea typeface="+mn-ea"/>
                <a:cs typeface="+mn-cs"/>
              </a:rPr>
              <a:t>Thesis </a:t>
            </a:r>
            <a:r>
              <a:rPr lang="el-GR" altLang="zh-CN" sz="1200" kern="1200" dirty="0">
                <a:solidFill>
                  <a:srgbClr val="FF0000"/>
                </a:solidFill>
                <a:effectLst/>
                <a:latin typeface="+mn-lt"/>
                <a:ea typeface="+mn-ea"/>
                <a:cs typeface="+mn-cs"/>
              </a:rPr>
              <a:t>  [‘θ</a:t>
            </a:r>
            <a:r>
              <a:rPr lang="en-US" altLang="zh-CN" sz="1200" kern="1200" dirty="0" err="1">
                <a:solidFill>
                  <a:srgbClr val="FF0000"/>
                </a:solidFill>
                <a:effectLst/>
                <a:latin typeface="+mn-lt"/>
                <a:ea typeface="+mn-ea"/>
                <a:cs typeface="+mn-cs"/>
              </a:rPr>
              <a:t>i:sis</a:t>
            </a:r>
            <a:r>
              <a:rPr lang="en-US" altLang="zh-CN" sz="1200" kern="1200" dirty="0">
                <a:solidFill>
                  <a:srgbClr val="FF0000"/>
                </a:solidFill>
                <a:effectLst/>
                <a:latin typeface="+mn-lt"/>
                <a:ea typeface="+mn-ea"/>
                <a:cs typeface="+mn-cs"/>
              </a:rPr>
              <a:t>]</a:t>
            </a:r>
            <a:r>
              <a:rPr lang="zh-CN" altLang="en-US" sz="1200" kern="1200" dirty="0">
                <a:solidFill>
                  <a:srgbClr val="FF0000"/>
                </a:solidFill>
                <a:effectLst/>
                <a:latin typeface="+mn-lt"/>
                <a:ea typeface="+mn-ea"/>
                <a:cs typeface="+mn-cs"/>
              </a:rPr>
              <a:t> </a:t>
            </a:r>
            <a:r>
              <a:rPr lang="en-US" altLang="zh-CN" sz="1200" kern="1200" dirty="0">
                <a:solidFill>
                  <a:schemeClr val="tx1"/>
                </a:solidFill>
                <a:effectLst/>
                <a:latin typeface="+mn-lt"/>
                <a:ea typeface="+mn-ea"/>
                <a:cs typeface="+mn-cs"/>
              </a:rPr>
              <a:t>under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supervision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Mr. </a:t>
            </a:r>
            <a:r>
              <a:rPr lang="en-US" altLang="zh-CN" sz="1200" kern="1200" dirty="0" err="1">
                <a:solidFill>
                  <a:schemeClr val="tx1"/>
                </a:solidFill>
                <a:effectLst/>
                <a:latin typeface="+mn-lt"/>
                <a:ea typeface="+mn-ea"/>
                <a:cs typeface="+mn-cs"/>
              </a:rPr>
              <a:t>Erdnuess</a:t>
            </a:r>
            <a:r>
              <a:rPr lang="en-US" altLang="zh-CN" sz="1200" kern="1200" dirty="0">
                <a:solidFill>
                  <a:schemeClr val="tx1"/>
                </a:solidFill>
                <a:effectLst/>
                <a:latin typeface="+mn-lt"/>
                <a:ea typeface="+mn-ea"/>
                <a:cs typeface="+mn-cs"/>
              </a:rPr>
              <a:t> and Prof. Dr. </a:t>
            </a:r>
            <a:r>
              <a:rPr lang="en-US" altLang="zh-CN" sz="1200" kern="1200" dirty="0" err="1">
                <a:solidFill>
                  <a:schemeClr val="tx1"/>
                </a:solidFill>
                <a:effectLst/>
                <a:latin typeface="+mn-lt"/>
                <a:ea typeface="+mn-ea"/>
                <a:cs typeface="+mn-cs"/>
              </a:rPr>
              <a:t>Mikut</a:t>
            </a:r>
            <a:r>
              <a:rPr lang="en-US" altLang="zh-CN" sz="1200" kern="1200" dirty="0">
                <a:solidFill>
                  <a:schemeClr val="tx1"/>
                </a:solidFill>
                <a:effectLst/>
                <a:latin typeface="+mn-lt"/>
                <a:ea typeface="+mn-ea"/>
                <a:cs typeface="+mn-cs"/>
              </a:rPr>
              <a:t>.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title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taitl</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master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 an algorithm to improve image matching for a piecewise planar world. It‘s  an algorithm using multiple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to register image patches.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started.</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a:t>
            </a:fld>
            <a:endParaRPr lang="de-DE"/>
          </a:p>
        </p:txBody>
      </p:sp>
    </p:spTree>
    <p:extLst>
      <p:ext uri="{BB962C8B-B14F-4D97-AF65-F5344CB8AC3E}">
        <p14:creationId xmlns:p14="http://schemas.microsoft.com/office/powerpoint/2010/main" val="329395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Followed last slide, After the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between the object plane and the image is obtained.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scene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picture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there are two cameras for the same plane, the Homography H1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between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object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between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 be calculated by the </a:t>
            </a:r>
            <a:r>
              <a:rPr lang="en-US" altLang="zh-CN" sz="1200" kern="1200" dirty="0" err="1">
                <a:solidFill>
                  <a:schemeClr val="tx1"/>
                </a:solidFill>
                <a:effectLst/>
                <a:latin typeface="+mn-lt"/>
                <a:ea typeface="+mn-ea"/>
                <a:cs typeface="+mn-cs"/>
              </a:rPr>
              <a:t>Homographies</a:t>
            </a:r>
            <a:r>
              <a:rPr lang="en-US" altLang="zh-CN" sz="1200" kern="1200" dirty="0">
                <a:solidFill>
                  <a:schemeClr val="tx1"/>
                </a:solidFill>
                <a:effectLst/>
                <a:latin typeface="+mn-lt"/>
                <a:ea typeface="+mn-ea"/>
                <a:cs typeface="+mn-cs"/>
              </a:rPr>
              <a:t> H1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H2. H is equal to inverse h1 times h2.</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10</a:t>
            </a:fld>
            <a:endParaRPr lang="de-DE"/>
          </a:p>
        </p:txBody>
      </p:sp>
    </p:spTree>
    <p:extLst>
      <p:ext uri="{BB962C8B-B14F-4D97-AF65-F5344CB8AC3E}">
        <p14:creationId xmlns:p14="http://schemas.microsoft.com/office/powerpoint/2010/main" val="1696332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So</a:t>
            </a:r>
            <a:r>
              <a:rPr kumimoji="1" lang="zh-CN" altLang="en-US" dirty="0"/>
              <a:t> </a:t>
            </a:r>
            <a:r>
              <a:rPr kumimoji="1" lang="en-US" altLang="zh-CN" dirty="0"/>
              <a:t>come</a:t>
            </a:r>
            <a:r>
              <a:rPr kumimoji="1" lang="zh-CN" altLang="en-US" dirty="0"/>
              <a:t> </a:t>
            </a:r>
            <a:r>
              <a:rPr kumimoji="1" lang="en-US" altLang="zh-CN" dirty="0"/>
              <a:t>back</a:t>
            </a:r>
            <a:r>
              <a:rPr kumimoji="1" lang="zh-CN" altLang="en-US" dirty="0"/>
              <a:t> </a:t>
            </a:r>
            <a:r>
              <a:rPr kumimoji="1" lang="en-US" altLang="zh-CN" dirty="0"/>
              <a:t>to</a:t>
            </a:r>
            <a:r>
              <a:rPr kumimoji="1" lang="zh-CN" altLang="en-US" dirty="0"/>
              <a:t> </a:t>
            </a:r>
            <a:r>
              <a:rPr kumimoji="1" lang="en-US" altLang="zh-CN" dirty="0"/>
              <a:t>my</a:t>
            </a:r>
            <a:r>
              <a:rPr kumimoji="1" lang="zh-CN" altLang="en-US" dirty="0"/>
              <a:t> </a:t>
            </a:r>
            <a:r>
              <a:rPr kumimoji="1" lang="en-US" altLang="zh-CN" dirty="0"/>
              <a:t>research</a:t>
            </a:r>
            <a:r>
              <a:rPr kumimoji="1" lang="zh-CN" altLang="en-US" dirty="0"/>
              <a:t> </a:t>
            </a:r>
            <a:r>
              <a:rPr kumimoji="1" lang="en-US" altLang="zh-CN" dirty="0"/>
              <a:t>area,</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aerial</a:t>
            </a:r>
            <a:r>
              <a:rPr kumimoji="1" lang="zh-CN" altLang="en-US" dirty="0"/>
              <a:t> </a:t>
            </a:r>
            <a:r>
              <a:rPr kumimoji="1" lang="en-US" altLang="zh-CN" dirty="0"/>
              <a:t>imagery</a:t>
            </a:r>
            <a:r>
              <a:rPr kumimoji="1" lang="zh-CN" altLang="en-US" dirty="0"/>
              <a:t> </a:t>
            </a:r>
            <a:r>
              <a:rPr kumimoji="1" lang="en-US" altLang="zh-CN" dirty="0"/>
              <a:t>case,</a:t>
            </a:r>
            <a:r>
              <a:rPr kumimoji="1" lang="zh-CN" altLang="en-US" dirty="0"/>
              <a:t> </a:t>
            </a:r>
            <a:r>
              <a:rPr kumimoji="1" lang="en-US" altLang="zh-CN" dirty="0"/>
              <a:t>with</a:t>
            </a:r>
            <a:r>
              <a:rPr kumimoji="1" lang="zh-CN" altLang="en-US" dirty="0"/>
              <a:t> </a:t>
            </a:r>
            <a:r>
              <a:rPr kumimoji="1" lang="en-US" altLang="zh-CN" dirty="0"/>
              <a:t>consecutive</a:t>
            </a:r>
            <a:r>
              <a:rPr kumimoji="1" lang="zh-CN" altLang="en-US" dirty="0"/>
              <a:t> </a:t>
            </a:r>
            <a:r>
              <a:rPr kumimoji="1" lang="en-US" altLang="zh-CN" dirty="0"/>
              <a:t>[</a:t>
            </a:r>
            <a:r>
              <a:rPr kumimoji="1" lang="en-US" altLang="zh-CN" dirty="0" err="1"/>
              <a:t>kən‘sekjutiv</a:t>
            </a:r>
            <a:r>
              <a:rPr kumimoji="1" lang="en-US" altLang="zh-CN" dirty="0"/>
              <a:t>]</a:t>
            </a:r>
            <a:r>
              <a:rPr kumimoji="1" lang="zh-CN" altLang="en-US" dirty="0"/>
              <a:t> </a:t>
            </a:r>
            <a:r>
              <a:rPr kumimoji="1" lang="en-US" altLang="zh-CN" dirty="0"/>
              <a:t>images</a:t>
            </a:r>
            <a:r>
              <a:rPr kumimoji="1" lang="zh-CN" altLang="en-US" dirty="0"/>
              <a:t> </a:t>
            </a:r>
            <a:r>
              <a:rPr kumimoji="1" lang="en-US" altLang="zh-CN" dirty="0"/>
              <a:t>of</a:t>
            </a:r>
            <a:r>
              <a:rPr kumimoji="1" lang="zh-CN" altLang="en-US" dirty="0"/>
              <a:t> </a:t>
            </a:r>
            <a:r>
              <a:rPr kumimoji="1" lang="en-US" altLang="zh-CN" dirty="0"/>
              <a:t>same</a:t>
            </a:r>
            <a:r>
              <a:rPr kumimoji="1" lang="zh-CN" altLang="en-US" dirty="0"/>
              <a:t> </a:t>
            </a:r>
            <a:r>
              <a:rPr kumimoji="1" lang="en-US" altLang="zh-CN" dirty="0"/>
              <a:t>scene.</a:t>
            </a:r>
            <a:r>
              <a:rPr kumimoji="1" lang="zh-CN" altLang="en-US" dirty="0"/>
              <a:t> </a:t>
            </a:r>
            <a:r>
              <a:rPr kumimoji="1" lang="en-US" altLang="zh-CN" dirty="0"/>
              <a:t>the</a:t>
            </a:r>
            <a:r>
              <a:rPr kumimoji="1" lang="zh-CN" altLang="en-US" dirty="0"/>
              <a:t> </a:t>
            </a:r>
            <a:r>
              <a:rPr kumimoji="1" lang="en-US" altLang="zh-CN" dirty="0" err="1"/>
              <a:t>homographies</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plane</a:t>
            </a:r>
            <a:r>
              <a:rPr kumimoji="1" lang="zh-CN" altLang="en-US" dirty="0"/>
              <a:t> </a:t>
            </a:r>
            <a:r>
              <a:rPr kumimoji="1" lang="en-US" altLang="zh-CN" dirty="0"/>
              <a:t>and</a:t>
            </a:r>
            <a:r>
              <a:rPr kumimoji="1" lang="zh-CN" altLang="en-US" dirty="0"/>
              <a:t> </a:t>
            </a:r>
            <a:r>
              <a:rPr kumimoji="1" lang="en-US" altLang="zh-CN" dirty="0"/>
              <a:t>each</a:t>
            </a:r>
            <a:r>
              <a:rPr kumimoji="1" lang="zh-CN" altLang="en-US" dirty="0"/>
              <a:t> </a:t>
            </a:r>
            <a:r>
              <a:rPr kumimoji="1" lang="en-US" altLang="zh-CN" dirty="0"/>
              <a:t>image</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got.</a:t>
            </a:r>
            <a:r>
              <a:rPr kumimoji="1" lang="zh-CN" altLang="en-US" dirty="0"/>
              <a:t> </a:t>
            </a:r>
            <a:r>
              <a:rPr kumimoji="1" lang="en-US" altLang="zh-CN" dirty="0"/>
              <a:t>After</a:t>
            </a:r>
            <a:r>
              <a:rPr kumimoji="1" lang="zh-CN" altLang="en-US" dirty="0"/>
              <a:t> </a:t>
            </a:r>
            <a:r>
              <a:rPr kumimoji="1" lang="en-US" altLang="zh-CN" dirty="0"/>
              <a:t>some</a:t>
            </a:r>
            <a:r>
              <a:rPr kumimoji="1" lang="zh-CN" altLang="en-US" dirty="0"/>
              <a:t> </a:t>
            </a:r>
            <a:r>
              <a:rPr kumimoji="1" lang="en-US" altLang="zh-CN" dirty="0"/>
              <a:t>derivation,</a:t>
            </a:r>
            <a:r>
              <a:rPr kumimoji="1" lang="zh-CN" altLang="en-US" dirty="0"/>
              <a:t> </a:t>
            </a:r>
            <a:r>
              <a:rPr kumimoji="1" lang="en-US" altLang="zh-CN" dirty="0"/>
              <a:t>this</a:t>
            </a:r>
            <a:r>
              <a:rPr kumimoji="1" lang="zh-CN" altLang="en-US" dirty="0"/>
              <a:t> </a:t>
            </a:r>
            <a:r>
              <a:rPr kumimoji="1" lang="en-US" altLang="zh-CN" dirty="0"/>
              <a:t>formula</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err="1"/>
              <a:t>homography</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plane</a:t>
            </a:r>
            <a:r>
              <a:rPr kumimoji="1" lang="zh-CN" altLang="en-US" dirty="0"/>
              <a:t> </a:t>
            </a:r>
            <a:r>
              <a:rPr kumimoji="1" lang="en-US" altLang="zh-CN" dirty="0"/>
              <a:t>in</a:t>
            </a:r>
            <a:r>
              <a:rPr kumimoji="1" lang="zh-CN" altLang="en-US" dirty="0"/>
              <a:t> </a:t>
            </a:r>
            <a:r>
              <a:rPr kumimoji="1" lang="en-US" altLang="zh-CN" dirty="0"/>
              <a:t>two</a:t>
            </a:r>
            <a:r>
              <a:rPr kumimoji="1" lang="zh-CN" altLang="en-US" dirty="0"/>
              <a:t> </a:t>
            </a:r>
            <a:r>
              <a:rPr kumimoji="1" lang="en-US" altLang="zh-CN" dirty="0"/>
              <a:t>images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obtained.</a:t>
            </a:r>
            <a:r>
              <a:rPr kumimoji="1" lang="zh-CN" altLang="en-US" dirty="0"/>
              <a:t> </a:t>
            </a:r>
            <a:r>
              <a:rPr kumimoji="1" lang="en-US" altLang="zh-CN" dirty="0"/>
              <a:t>With</a:t>
            </a:r>
            <a:r>
              <a:rPr kumimoji="1" lang="zh-CN" altLang="en-US" dirty="0"/>
              <a:t> </a:t>
            </a:r>
            <a:r>
              <a:rPr kumimoji="1" lang="en-US" altLang="zh-CN" dirty="0"/>
              <a:t>these</a:t>
            </a:r>
            <a:r>
              <a:rPr kumimoji="1" lang="zh-CN" altLang="en-US" dirty="0"/>
              <a:t> </a:t>
            </a:r>
            <a:r>
              <a:rPr kumimoji="1" lang="en-US" altLang="zh-CN" dirty="0"/>
              <a:t>definitions,</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a:t>
            </a:r>
            <a:r>
              <a:rPr kumimoji="1" lang="zh-CN" altLang="en-US" dirty="0"/>
              <a:t> </a:t>
            </a:r>
            <a:r>
              <a:rPr kumimoji="1" lang="en-US" altLang="zh-CN" dirty="0"/>
              <a:t>have</a:t>
            </a:r>
            <a:r>
              <a:rPr kumimoji="1" lang="zh-CN" altLang="en-US" dirty="0"/>
              <a:t> </a:t>
            </a:r>
            <a:r>
              <a:rPr kumimoji="1" lang="en-US" altLang="zh-CN" dirty="0"/>
              <a:t>rewritten</a:t>
            </a:r>
            <a:r>
              <a:rPr kumimoji="1" lang="zh-CN" altLang="en-US" dirty="0"/>
              <a:t> </a:t>
            </a:r>
            <a:r>
              <a:rPr kumimoji="1" lang="en-US" altLang="zh-CN" dirty="0"/>
              <a:t>and</a:t>
            </a:r>
            <a:r>
              <a:rPr kumimoji="1" lang="zh-CN" altLang="en-US" dirty="0"/>
              <a:t> </a:t>
            </a:r>
            <a:r>
              <a:rPr kumimoji="1" lang="en-US" altLang="zh-CN" dirty="0"/>
              <a:t>rearranged</a:t>
            </a:r>
            <a:r>
              <a:rPr kumimoji="1" lang="zh-CN" altLang="en-US" dirty="0"/>
              <a:t> </a:t>
            </a:r>
            <a:r>
              <a:rPr kumimoji="1" lang="en-US" altLang="zh-CN" dirty="0"/>
              <a:t>it</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form</a:t>
            </a:r>
            <a:r>
              <a:rPr kumimoji="1" lang="zh-CN" altLang="en-US" dirty="0"/>
              <a:t> </a:t>
            </a:r>
            <a:r>
              <a:rPr kumimoji="1" lang="en-US" altLang="zh-CN" dirty="0"/>
              <a:t>below</a:t>
            </a:r>
            <a:r>
              <a:rPr kumimoji="1" lang="zh-CN" altLang="en-US" dirty="0"/>
              <a:t> </a:t>
            </a:r>
            <a:r>
              <a:rPr kumimoji="1" lang="en-US" altLang="zh-CN" dirty="0" err="1"/>
              <a:t>H_i</a:t>
            </a:r>
            <a:r>
              <a:rPr kumimoji="1" lang="zh-CN" altLang="en-US" dirty="0"/>
              <a:t> </a:t>
            </a:r>
            <a:r>
              <a:rPr kumimoji="1" lang="en-US" altLang="zh-CN" dirty="0"/>
              <a:t>equals</a:t>
            </a:r>
            <a:r>
              <a:rPr kumimoji="1" lang="zh-CN" altLang="en-US" dirty="0"/>
              <a:t> </a:t>
            </a:r>
            <a:r>
              <a:rPr kumimoji="1" lang="en-US" altLang="zh-CN" dirty="0"/>
              <a:t>to</a:t>
            </a:r>
            <a:r>
              <a:rPr kumimoji="1" lang="zh-CN" altLang="en-US" dirty="0"/>
              <a:t> </a:t>
            </a:r>
            <a:r>
              <a:rPr kumimoji="1" lang="en-US" altLang="zh-CN" dirty="0" err="1"/>
              <a:t>H_infinty</a:t>
            </a:r>
            <a:r>
              <a:rPr kumimoji="1" lang="zh-CN" altLang="en-US" dirty="0"/>
              <a:t> </a:t>
            </a:r>
            <a:r>
              <a:rPr kumimoji="1" lang="en-US" altLang="zh-CN" dirty="0"/>
              <a:t>plus</a:t>
            </a:r>
            <a:r>
              <a:rPr kumimoji="1" lang="zh-CN" altLang="en-US" dirty="0"/>
              <a:t> </a:t>
            </a:r>
            <a:r>
              <a:rPr kumimoji="1" lang="en-US" altLang="zh-CN" dirty="0"/>
              <a:t>e</a:t>
            </a:r>
            <a:r>
              <a:rPr kumimoji="1" lang="zh-CN" altLang="en-US" dirty="0"/>
              <a:t> </a:t>
            </a:r>
            <a:r>
              <a:rPr kumimoji="1" lang="en-US" altLang="zh-CN" dirty="0"/>
              <a:t>times</a:t>
            </a:r>
            <a:r>
              <a:rPr kumimoji="1" lang="zh-CN" altLang="en-US" dirty="0"/>
              <a:t> </a:t>
            </a:r>
            <a:r>
              <a:rPr kumimoji="1" lang="en-US" altLang="zh-CN" dirty="0" err="1"/>
              <a:t>p_i</a:t>
            </a:r>
            <a:r>
              <a:rPr kumimoji="1" lang="zh-CN" altLang="en-US" dirty="0"/>
              <a:t> </a:t>
            </a:r>
            <a:r>
              <a:rPr kumimoji="1" lang="en-US" altLang="zh-CN" dirty="0"/>
              <a:t>Transpose.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Here</a:t>
            </a:r>
            <a:r>
              <a:rPr kumimoji="1" lang="zh-CN" altLang="en-US" dirty="0"/>
              <a:t> </a:t>
            </a:r>
            <a:r>
              <a:rPr kumimoji="1" lang="en-US" altLang="zh-CN" dirty="0" err="1"/>
              <a:t>H_i</a:t>
            </a:r>
            <a:r>
              <a:rPr kumimoji="1" lang="en-US" altLang="zh-CN" dirty="0"/>
              <a:t> means the </a:t>
            </a:r>
            <a:r>
              <a:rPr kumimoji="1" lang="en-US" altLang="zh-CN" dirty="0" err="1"/>
              <a:t>homography</a:t>
            </a:r>
            <a:r>
              <a:rPr kumimoji="1" lang="en-US" altLang="zh-CN" dirty="0"/>
              <a:t> for plane </a:t>
            </a:r>
            <a:r>
              <a:rPr kumimoji="1" lang="en-US" altLang="zh-CN" dirty="0" err="1"/>
              <a:t>i</a:t>
            </a:r>
            <a:r>
              <a:rPr kumimoji="1" lang="zh-CN" altLang="en-US" dirty="0"/>
              <a:t> </a:t>
            </a:r>
            <a:r>
              <a:rPr kumimoji="1" lang="en-US" altLang="zh-CN" dirty="0"/>
              <a:t>between</a:t>
            </a:r>
            <a:r>
              <a:rPr kumimoji="1" lang="zh-CN" altLang="en-US" dirty="0"/>
              <a:t> </a:t>
            </a:r>
            <a:r>
              <a:rPr kumimoji="1" lang="en-US" altLang="zh-CN" dirty="0"/>
              <a:t>image</a:t>
            </a:r>
            <a:r>
              <a:rPr kumimoji="1" lang="zh-CN" altLang="en-US" dirty="0"/>
              <a:t> </a:t>
            </a:r>
            <a:r>
              <a:rPr kumimoji="1" lang="en-US" altLang="zh-CN" dirty="0"/>
              <a:t>pair.</a:t>
            </a:r>
            <a:r>
              <a:rPr kumimoji="1" lang="zh-CN" altLang="en-US" dirty="0"/>
              <a:t> </a:t>
            </a:r>
            <a:r>
              <a:rPr kumimoji="1" lang="en-US" altLang="zh-CN" dirty="0"/>
              <a:t>And</a:t>
            </a:r>
            <a:r>
              <a:rPr kumimoji="1" lang="zh-CN" altLang="en-US" dirty="0"/>
              <a:t> </a:t>
            </a:r>
            <a:r>
              <a:rPr kumimoji="1" lang="en-US" altLang="zh-CN" dirty="0" err="1"/>
              <a:t>H_infinity</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err="1"/>
              <a:t>homography</a:t>
            </a:r>
            <a:r>
              <a:rPr kumimoji="1" lang="zh-CN" altLang="en-US" dirty="0"/>
              <a:t> </a:t>
            </a:r>
            <a:r>
              <a:rPr kumimoji="1" lang="en-US" altLang="zh-CN" dirty="0"/>
              <a:t>for</a:t>
            </a:r>
            <a:r>
              <a:rPr kumimoji="1" lang="zh-CN" altLang="en-US" dirty="0"/>
              <a:t> </a:t>
            </a:r>
            <a:r>
              <a:rPr kumimoji="1" lang="en-US" altLang="zh-CN" dirty="0"/>
              <a:t>infinity</a:t>
            </a:r>
            <a:r>
              <a:rPr kumimoji="1" lang="zh-CN" altLang="en-US" dirty="0"/>
              <a:t> </a:t>
            </a:r>
            <a:r>
              <a:rPr kumimoji="1" lang="en-US" altLang="zh-CN" dirty="0"/>
              <a:t>plane,</a:t>
            </a:r>
            <a:r>
              <a:rPr kumimoji="1" lang="zh-CN" altLang="en-US" dirty="0"/>
              <a:t> </a:t>
            </a:r>
            <a:r>
              <a:rPr kumimoji="1" lang="en-US" altLang="zh-CN" dirty="0"/>
              <a:t>e</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err="1"/>
              <a:t>epipolar</a:t>
            </a:r>
            <a:r>
              <a:rPr kumimoji="1" lang="zh-CN" altLang="en-US" dirty="0"/>
              <a:t> </a:t>
            </a:r>
            <a:r>
              <a:rPr kumimoji="1" lang="en-US" altLang="zh-CN" dirty="0"/>
              <a:t>line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image.</a:t>
            </a:r>
            <a:r>
              <a:rPr kumimoji="1" lang="zh-CN" altLang="en-US" dirty="0"/>
              <a:t> </a:t>
            </a:r>
            <a:r>
              <a:rPr kumimoji="1" lang="en-US" altLang="zh-CN" dirty="0"/>
              <a:t>And</a:t>
            </a:r>
            <a:r>
              <a:rPr kumimoji="1" lang="zh-CN" altLang="en-US" dirty="0"/>
              <a:t> </a:t>
            </a:r>
            <a:r>
              <a:rPr kumimoji="1" lang="en-US" altLang="zh-CN" dirty="0"/>
              <a:t>it</a:t>
            </a:r>
            <a:r>
              <a:rPr kumimoji="1" lang="zh-CN" altLang="en-US" dirty="0"/>
              <a:t> </a:t>
            </a:r>
            <a:r>
              <a:rPr kumimoji="1" lang="en-US" altLang="zh-CN" dirty="0"/>
              <a:t>just</a:t>
            </a:r>
            <a:r>
              <a:rPr kumimoji="1" lang="zh-CN" altLang="en-US" dirty="0"/>
              <a:t> </a:t>
            </a:r>
            <a:r>
              <a:rPr kumimoji="1" lang="en-US" altLang="zh-CN" dirty="0"/>
              <a:t>fits</a:t>
            </a:r>
            <a:r>
              <a:rPr kumimoji="1" lang="zh-CN" altLang="en-US" dirty="0"/>
              <a:t> </a:t>
            </a:r>
            <a:r>
              <a:rPr kumimoji="1" lang="en-US" altLang="zh-CN" dirty="0"/>
              <a:t>the</a:t>
            </a:r>
            <a:r>
              <a:rPr kumimoji="1" lang="zh-CN" altLang="en-US" dirty="0"/>
              <a:t> </a:t>
            </a:r>
            <a:r>
              <a:rPr kumimoji="1" lang="en-US" altLang="zh-CN" dirty="0"/>
              <a:t>form</a:t>
            </a:r>
            <a:r>
              <a:rPr kumimoji="1" lang="zh-CN" altLang="en-US" dirty="0"/>
              <a:t> </a:t>
            </a:r>
            <a:r>
              <a:rPr kumimoji="1" lang="en-US" altLang="zh-CN" dirty="0"/>
              <a:t>of</a:t>
            </a:r>
            <a:r>
              <a:rPr kumimoji="1" lang="zh-CN" altLang="en-US" dirty="0"/>
              <a:t> </a:t>
            </a:r>
            <a:r>
              <a:rPr kumimoji="1" lang="en-US" altLang="zh-CN" dirty="0"/>
              <a:t>multiple</a:t>
            </a:r>
            <a:r>
              <a:rPr kumimoji="1" lang="zh-CN" altLang="en-US" dirty="0"/>
              <a:t> </a:t>
            </a:r>
            <a:r>
              <a:rPr kumimoji="1" lang="en-US" altLang="zh-CN" dirty="0"/>
              <a:t>Homography.</a:t>
            </a:r>
            <a:r>
              <a:rPr kumimoji="1" lang="zh-CN" altLang="en-US" dirty="0"/>
              <a:t> </a:t>
            </a:r>
            <a:r>
              <a:rPr kumimoji="1" lang="en-US" altLang="zh-CN" dirty="0" err="1"/>
              <a:t>P_i</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local</a:t>
            </a:r>
            <a:r>
              <a:rPr kumimoji="1" lang="zh-CN" altLang="en-US" dirty="0"/>
              <a:t> </a:t>
            </a:r>
            <a:r>
              <a:rPr kumimoji="1" lang="en-US" altLang="zh-CN" dirty="0"/>
              <a:t>variable,</a:t>
            </a:r>
            <a:r>
              <a:rPr kumimoji="1" lang="zh-CN" altLang="en-US" dirty="0"/>
              <a:t> </a:t>
            </a:r>
            <a:r>
              <a:rPr kumimoji="1" lang="en-US" altLang="zh-CN" dirty="0"/>
              <a:t>and</a:t>
            </a:r>
            <a:r>
              <a:rPr kumimoji="1" lang="zh-CN" altLang="en-US" dirty="0"/>
              <a:t> </a:t>
            </a:r>
            <a:r>
              <a:rPr kumimoji="1" lang="en-US" altLang="zh-CN" dirty="0" err="1"/>
              <a:t>H_inf</a:t>
            </a:r>
            <a:r>
              <a:rPr kumimoji="1" lang="zh-CN" altLang="en-US" dirty="0"/>
              <a:t> </a:t>
            </a:r>
            <a:r>
              <a:rPr kumimoji="1" lang="en-US" altLang="zh-CN" dirty="0"/>
              <a:t>and</a:t>
            </a:r>
            <a:r>
              <a:rPr kumimoji="1" lang="zh-CN" altLang="en-US" dirty="0"/>
              <a:t> </a:t>
            </a:r>
            <a:r>
              <a:rPr kumimoji="1" lang="en-US" altLang="zh-CN" dirty="0"/>
              <a:t>e</a:t>
            </a:r>
            <a:r>
              <a:rPr kumimoji="1" lang="zh-CN" altLang="en-US" dirty="0"/>
              <a:t> </a:t>
            </a:r>
            <a:r>
              <a:rPr kumimoji="1" lang="en-US" altLang="zh-CN" dirty="0"/>
              <a:t>are</a:t>
            </a:r>
            <a:r>
              <a:rPr kumimoji="1" lang="zh-CN" altLang="en-US" dirty="0"/>
              <a:t> </a:t>
            </a:r>
            <a:r>
              <a:rPr kumimoji="1" lang="en-US" altLang="zh-CN" dirty="0"/>
              <a:t>global</a:t>
            </a:r>
            <a:r>
              <a:rPr kumimoji="1" lang="zh-CN" altLang="en-US" dirty="0"/>
              <a:t> </a:t>
            </a:r>
            <a:r>
              <a:rPr kumimoji="1" lang="en-US" altLang="zh-CN" dirty="0"/>
              <a:t>variable.</a:t>
            </a:r>
            <a:r>
              <a:rPr kumimoji="1" lang="zh-CN" altLang="en-US" dirty="0"/>
              <a:t> </a:t>
            </a:r>
            <a:r>
              <a:rPr kumimoji="1" lang="en-US" altLang="zh-CN" dirty="0" err="1"/>
              <a:t>H_i</a:t>
            </a:r>
            <a:r>
              <a:rPr kumimoji="1" lang="zh-CN" altLang="en-US" dirty="0"/>
              <a:t> </a:t>
            </a:r>
            <a:r>
              <a:rPr kumimoji="1" lang="en-US" altLang="zh-CN" dirty="0"/>
              <a:t>per</a:t>
            </a:r>
            <a:r>
              <a:rPr kumimoji="1" lang="zh-CN" altLang="en-US" dirty="0"/>
              <a:t> </a:t>
            </a:r>
            <a:r>
              <a:rPr kumimoji="1" lang="en-US" altLang="zh-CN" dirty="0"/>
              <a:t>plane</a:t>
            </a:r>
            <a:r>
              <a:rPr kumimoji="1" lang="zh-CN" altLang="en-US" dirty="0"/>
              <a:t> </a:t>
            </a:r>
            <a:r>
              <a:rPr kumimoji="1" lang="en-US" altLang="zh-CN" dirty="0"/>
              <a:t>is</a:t>
            </a:r>
            <a:r>
              <a:rPr kumimoji="1" lang="zh-CN" altLang="en-US" dirty="0"/>
              <a:t> </a:t>
            </a:r>
            <a:r>
              <a:rPr kumimoji="1" lang="en-US" altLang="zh-CN" dirty="0"/>
              <a:t>connected</a:t>
            </a:r>
            <a:r>
              <a:rPr kumimoji="1" lang="zh-CN" altLang="en-US" dirty="0"/>
              <a:t> </a:t>
            </a:r>
            <a:r>
              <a:rPr kumimoji="1" lang="en-US" altLang="zh-CN" dirty="0"/>
              <a:t>by</a:t>
            </a:r>
            <a:r>
              <a:rPr kumimoji="1" lang="zh-CN" altLang="en-US" dirty="0"/>
              <a:t> </a:t>
            </a:r>
            <a:r>
              <a:rPr kumimoji="1" lang="en-US" altLang="zh-CN" dirty="0"/>
              <a:t>latent</a:t>
            </a:r>
            <a:r>
              <a:rPr kumimoji="1" lang="zh-CN" altLang="en-US" dirty="0"/>
              <a:t> </a:t>
            </a:r>
            <a:r>
              <a:rPr kumimoji="1" lang="en-US" altLang="zh-CN" dirty="0"/>
              <a:t>variable</a:t>
            </a:r>
            <a:r>
              <a:rPr kumimoji="1" lang="zh-CN" altLang="en-US" dirty="0"/>
              <a:t> </a:t>
            </a:r>
            <a:r>
              <a:rPr kumimoji="1" lang="en-US" altLang="zh-CN" dirty="0" err="1"/>
              <a:t>H_inf</a:t>
            </a:r>
            <a:r>
              <a:rPr kumimoji="1" lang="zh-CN" altLang="en-US" dirty="0"/>
              <a:t> </a:t>
            </a:r>
            <a:r>
              <a:rPr kumimoji="1" lang="en-US" altLang="zh-CN" dirty="0"/>
              <a:t>and</a:t>
            </a:r>
            <a:r>
              <a:rPr kumimoji="1" lang="zh-CN" altLang="en-US" dirty="0"/>
              <a:t> </a:t>
            </a:r>
            <a:r>
              <a:rPr kumimoji="1" lang="en-US" altLang="zh-CN" dirty="0"/>
              <a:t>e.</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For</a:t>
            </a:r>
            <a:r>
              <a:rPr kumimoji="1" lang="zh-CN" altLang="en-US" dirty="0"/>
              <a:t> </a:t>
            </a:r>
            <a:r>
              <a:rPr kumimoji="1" lang="en-US" altLang="zh-CN" dirty="0"/>
              <a:t>aerial</a:t>
            </a:r>
            <a:r>
              <a:rPr kumimoji="1" lang="el-GR" altLang="zh-CN" dirty="0"/>
              <a:t>  [‘ε</a:t>
            </a:r>
            <a:r>
              <a:rPr kumimoji="1" lang="en-US" altLang="zh-CN" dirty="0" err="1"/>
              <a:t>əriəl</a:t>
            </a:r>
            <a:r>
              <a:rPr kumimoji="1" lang="en-US" altLang="zh-CN" dirty="0"/>
              <a:t>]</a:t>
            </a:r>
            <a:r>
              <a:rPr kumimoji="1" lang="zh-CN" altLang="en-US" dirty="0"/>
              <a:t> </a:t>
            </a:r>
            <a:r>
              <a:rPr kumimoji="1" lang="en-US" altLang="zh-CN" dirty="0"/>
              <a:t>images,</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an</a:t>
            </a:r>
            <a:r>
              <a:rPr kumimoji="1" lang="zh-CN" altLang="en-US" dirty="0"/>
              <a:t> </a:t>
            </a:r>
            <a:r>
              <a:rPr kumimoji="1" lang="en-US" altLang="zh-CN" dirty="0"/>
              <a:t>estimation</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the</a:t>
            </a:r>
            <a:r>
              <a:rPr kumimoji="1" lang="zh-CN" altLang="en-US" dirty="0"/>
              <a:t> </a:t>
            </a:r>
            <a:r>
              <a:rPr kumimoji="1" lang="en-US" altLang="zh-CN" dirty="0"/>
              <a:t>parameter</a:t>
            </a:r>
            <a:r>
              <a:rPr kumimoji="1" lang="zh-CN" altLang="en-US" dirty="0"/>
              <a:t> </a:t>
            </a:r>
            <a:r>
              <a:rPr kumimoji="1" lang="en-US" altLang="zh-CN" dirty="0"/>
              <a:t>shown</a:t>
            </a:r>
            <a:r>
              <a:rPr kumimoji="1" lang="zh-CN" altLang="en-US" dirty="0"/>
              <a:t> </a:t>
            </a:r>
            <a:r>
              <a:rPr kumimoji="1" lang="en-US" altLang="zh-CN" dirty="0"/>
              <a:t>the</a:t>
            </a:r>
            <a:r>
              <a:rPr kumimoji="1" lang="zh-CN" altLang="en-US" dirty="0"/>
              <a:t> </a:t>
            </a:r>
            <a:r>
              <a:rPr kumimoji="1" lang="en-US" altLang="zh-CN" dirty="0"/>
              <a:t>here.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already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H_infinity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approximately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ground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gives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some simple feature points like Harris corners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easily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extracted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odd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sense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group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several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together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large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 feature points can be grouped together to get a more robust solution or something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Among them C1, C2 are the center of the camera. R1, R2 are rotation matrix. K1, K2 is the calibration matrix. n is the unit normal of plane. t is a point on the plane.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If the images are rectified stereo images. The rotation matrix would be identity matrix. The baseline is 1. And the calibration matrix is a 3 by 3 matrix with the diagonal f f and1.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After simplified, the Homography matrix becomes this form. There are only parameters in the first row. That means only the x coordinates changes for corresponding points in stereo images.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And it could also be explained by </a:t>
            </a:r>
            <a:r>
              <a:rPr lang="en-US" altLang="zh-CN" sz="1200" kern="1200" dirty="0" err="1">
                <a:solidFill>
                  <a:schemeClr val="tx1"/>
                </a:solidFill>
                <a:effectLst/>
                <a:latin typeface="+mn-lt"/>
                <a:ea typeface="+mn-ea"/>
                <a:cs typeface="+mn-cs"/>
              </a:rPr>
              <a:t>epoplar</a:t>
            </a:r>
            <a:r>
              <a:rPr lang="en-US" altLang="zh-CN" sz="1200" kern="1200" dirty="0">
                <a:solidFill>
                  <a:schemeClr val="tx1"/>
                </a:solidFill>
                <a:effectLst/>
                <a:latin typeface="+mn-lt"/>
                <a:ea typeface="+mn-ea"/>
                <a:cs typeface="+mn-cs"/>
              </a:rPr>
              <a:t> geometry. Because these are rectified stereo images. There is an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constraint. The corresponding points must lie on the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line, and the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lines in both images are on the same level in the rectified case. That’s why there are only parameters in the first row of the matrix.</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11</a:t>
            </a:fld>
            <a:endParaRPr lang="de-DE"/>
          </a:p>
        </p:txBody>
      </p:sp>
    </p:spTree>
    <p:extLst>
      <p:ext uri="{BB962C8B-B14F-4D97-AF65-F5344CB8AC3E}">
        <p14:creationId xmlns:p14="http://schemas.microsoft.com/office/powerpoint/2010/main" val="286207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	After the initialization, H</a:t>
            </a:r>
            <a:r>
              <a:rPr kumimoji="1" lang="en-US" altLang="zh-CN" sz="1200" baseline="-25000" dirty="0"/>
              <a:t>i</a:t>
            </a:r>
            <a:r>
              <a:rPr kumimoji="1" lang="en-US" altLang="zh-CN" sz="1200" dirty="0"/>
              <a:t> could</a:t>
            </a:r>
            <a:r>
              <a:rPr kumimoji="1" lang="zh-CN" altLang="en-US" sz="1200" dirty="0"/>
              <a:t> </a:t>
            </a:r>
            <a:r>
              <a:rPr kumimoji="1" lang="en-US" altLang="zh-CN" sz="1200" dirty="0"/>
              <a:t>be used to warp the the region of interest (plane</a:t>
            </a:r>
            <a:r>
              <a:rPr kumimoji="1" lang="zh-CN" altLang="en-US" sz="1200" dirty="0"/>
              <a:t> </a:t>
            </a:r>
            <a:r>
              <a:rPr kumimoji="1" lang="en-US" altLang="zh-CN" sz="1200" dirty="0"/>
              <a:t>here)in template image to the target image, And</a:t>
            </a:r>
            <a:r>
              <a:rPr kumimoji="1" lang="zh-CN" altLang="en-US" sz="1200" dirty="0"/>
              <a:t> </a:t>
            </a:r>
            <a:r>
              <a:rPr kumimoji="1" lang="en-US" altLang="zh-CN" sz="1200" dirty="0"/>
              <a:t>here</a:t>
            </a:r>
            <a:r>
              <a:rPr kumimoji="1" lang="zh-CN" altLang="en-US" sz="1200" dirty="0"/>
              <a:t> </a:t>
            </a:r>
            <a:r>
              <a:rPr kumimoji="1" lang="en-US" altLang="zh-CN" sz="1200" dirty="0"/>
              <a:t>I1</a:t>
            </a:r>
            <a:r>
              <a:rPr kumimoji="1" lang="zh-CN" altLang="en-US" sz="1200" dirty="0"/>
              <a:t> </a:t>
            </a:r>
            <a:r>
              <a:rPr kumimoji="1" lang="en-US" altLang="zh-CN" sz="1200" dirty="0"/>
              <a:t>and</a:t>
            </a:r>
            <a:r>
              <a:rPr kumimoji="1" lang="zh-CN" altLang="en-US" sz="1200" dirty="0"/>
              <a:t> </a:t>
            </a:r>
            <a:r>
              <a:rPr kumimoji="1" lang="en-US" altLang="zh-CN" sz="1200" dirty="0"/>
              <a:t>I2</a:t>
            </a:r>
            <a:r>
              <a:rPr kumimoji="1" lang="zh-CN" altLang="en-US" sz="1200" dirty="0"/>
              <a:t> </a:t>
            </a:r>
            <a:r>
              <a:rPr kumimoji="1" lang="en-US" altLang="zh-CN" sz="1200" dirty="0"/>
              <a:t>means</a:t>
            </a:r>
            <a:r>
              <a:rPr kumimoji="1" lang="zh-CN" altLang="en-US" sz="1200" dirty="0"/>
              <a:t> </a:t>
            </a:r>
            <a:r>
              <a:rPr kumimoji="1" lang="en-US" altLang="zh-CN" sz="1200" dirty="0"/>
              <a:t>the</a:t>
            </a:r>
            <a:r>
              <a:rPr kumimoji="1" lang="zh-CN" altLang="en-US" sz="1200" dirty="0"/>
              <a:t> </a:t>
            </a:r>
            <a:r>
              <a:rPr kumimoji="1" lang="en-US" altLang="zh-CN" sz="1200" dirty="0"/>
              <a:t>gray</a:t>
            </a:r>
            <a:r>
              <a:rPr kumimoji="1" lang="zh-CN" altLang="en-US" sz="1200" dirty="0"/>
              <a:t> </a:t>
            </a:r>
            <a:r>
              <a:rPr kumimoji="1" lang="en-US" altLang="zh-CN" sz="1200" dirty="0"/>
              <a:t>value</a:t>
            </a:r>
            <a:r>
              <a:rPr kumimoji="1" lang="zh-CN" altLang="en-US" sz="1200" dirty="0"/>
              <a:t> </a:t>
            </a:r>
            <a:r>
              <a:rPr kumimoji="1" lang="en-US" altLang="zh-CN" sz="1200" dirty="0"/>
              <a:t>of</a:t>
            </a:r>
            <a:r>
              <a:rPr kumimoji="1" lang="zh-CN" altLang="en-US" sz="1200" dirty="0"/>
              <a:t> </a:t>
            </a:r>
            <a:r>
              <a:rPr kumimoji="1" lang="en-US" altLang="zh-CN" sz="1200" dirty="0"/>
              <a:t>each</a:t>
            </a:r>
            <a:r>
              <a:rPr kumimoji="1" lang="zh-CN" altLang="en-US" sz="1200" dirty="0"/>
              <a:t> </a:t>
            </a:r>
            <a:r>
              <a:rPr kumimoji="1" lang="en-US" altLang="zh-CN" sz="1200" dirty="0"/>
              <a:t>pixel</a:t>
            </a:r>
            <a:r>
              <a:rPr kumimoji="1" lang="zh-CN" altLang="en-US" sz="1200" dirty="0"/>
              <a:t> </a:t>
            </a:r>
            <a:r>
              <a:rPr kumimoji="1" lang="en-US" altLang="zh-CN" sz="1200" dirty="0"/>
              <a:t>in</a:t>
            </a:r>
            <a:r>
              <a:rPr kumimoji="1" lang="zh-CN" altLang="en-US" sz="1200" dirty="0"/>
              <a:t> </a:t>
            </a:r>
            <a:r>
              <a:rPr kumimoji="1" lang="en-US" altLang="zh-CN" sz="1200" dirty="0"/>
              <a:t>template</a:t>
            </a:r>
            <a:r>
              <a:rPr kumimoji="1" lang="zh-CN" altLang="en-US" sz="1200" dirty="0"/>
              <a:t> </a:t>
            </a:r>
            <a:r>
              <a:rPr kumimoji="1" lang="en-US" altLang="zh-CN" sz="1200" dirty="0"/>
              <a:t>image</a:t>
            </a:r>
            <a:r>
              <a:rPr kumimoji="1" lang="zh-CN" altLang="en-US" sz="1200" dirty="0"/>
              <a:t> </a:t>
            </a:r>
            <a:r>
              <a:rPr kumimoji="1" lang="en-US" altLang="zh-CN" sz="1200" dirty="0"/>
              <a:t>and</a:t>
            </a:r>
            <a:r>
              <a:rPr kumimoji="1" lang="zh-CN" altLang="en-US" sz="1200" dirty="0"/>
              <a:t> </a:t>
            </a:r>
            <a:r>
              <a:rPr kumimoji="1" lang="en-US" altLang="zh-CN" sz="1200" dirty="0"/>
              <a:t>target</a:t>
            </a:r>
            <a:r>
              <a:rPr kumimoji="1" lang="zh-CN" altLang="en-US" sz="1200" dirty="0"/>
              <a:t> </a:t>
            </a:r>
            <a:r>
              <a:rPr kumimoji="1" lang="en-US" altLang="zh-CN" sz="1200" dirty="0"/>
              <a:t>image.</a:t>
            </a:r>
            <a:r>
              <a:rPr kumimoji="1" lang="zh-CN" altLang="en-US" sz="1200" dirty="0"/>
              <a:t> </a:t>
            </a:r>
            <a:r>
              <a:rPr kumimoji="1" lang="en-US" altLang="zh-CN" sz="1200" dirty="0"/>
              <a:t>x</a:t>
            </a:r>
            <a:r>
              <a:rPr kumimoji="1" lang="zh-CN" altLang="en-US" sz="1200" dirty="0"/>
              <a:t> </a:t>
            </a:r>
            <a:r>
              <a:rPr kumimoji="1" lang="en-US" altLang="zh-CN" sz="1200" dirty="0"/>
              <a:t>means</a:t>
            </a:r>
            <a:r>
              <a:rPr kumimoji="1" lang="zh-CN" altLang="en-US" sz="1200" dirty="0"/>
              <a:t> </a:t>
            </a:r>
            <a:r>
              <a:rPr kumimoji="1" lang="en-US" altLang="zh-CN" sz="1200" dirty="0"/>
              <a:t>the</a:t>
            </a:r>
            <a:r>
              <a:rPr kumimoji="1" lang="zh-CN" altLang="en-US" sz="1200" dirty="0"/>
              <a:t> </a:t>
            </a:r>
            <a:r>
              <a:rPr kumimoji="1" lang="en-US" altLang="zh-CN" sz="1200" dirty="0"/>
              <a:t>coordinate</a:t>
            </a:r>
            <a:r>
              <a:rPr kumimoji="1" lang="zh-CN" altLang="en-US" sz="1200" dirty="0"/>
              <a:t> </a:t>
            </a:r>
            <a:r>
              <a:rPr kumimoji="1" lang="en-US" altLang="zh-CN" sz="1200" dirty="0"/>
              <a:t>per</a:t>
            </a:r>
            <a:r>
              <a:rPr kumimoji="1" lang="zh-CN" altLang="en-US" sz="1200" dirty="0"/>
              <a:t> </a:t>
            </a:r>
            <a:r>
              <a:rPr kumimoji="1" lang="en-US" altLang="zh-CN" sz="1200" dirty="0"/>
              <a:t>pixel</a:t>
            </a:r>
            <a:r>
              <a:rPr kumimoji="1" lang="zh-CN" altLang="en-US" sz="1200" dirty="0"/>
              <a:t> </a:t>
            </a:r>
            <a:r>
              <a:rPr kumimoji="1" lang="en-US" altLang="zh-CN" sz="1200" dirty="0"/>
              <a:t>in</a:t>
            </a:r>
            <a:r>
              <a:rPr kumimoji="1" lang="zh-CN" altLang="en-US" sz="1200" dirty="0"/>
              <a:t> </a:t>
            </a:r>
            <a:r>
              <a:rPr kumimoji="1" lang="en-US" altLang="zh-CN" sz="1200" dirty="0"/>
              <a:t>the</a:t>
            </a:r>
            <a:r>
              <a:rPr kumimoji="1" lang="zh-CN" altLang="en-US" sz="1200" dirty="0"/>
              <a:t> </a:t>
            </a:r>
            <a:r>
              <a:rPr kumimoji="1" lang="en-US" altLang="zh-CN" sz="1200" dirty="0"/>
              <a:t>ROI</a:t>
            </a:r>
            <a:r>
              <a:rPr kumimoji="1" lang="zh-CN" altLang="en-US" sz="1200" dirty="0"/>
              <a:t> </a:t>
            </a:r>
            <a:r>
              <a:rPr kumimoji="1" lang="en-US" altLang="zh-CN" sz="1200" dirty="0"/>
              <a:t>of</a:t>
            </a:r>
            <a:r>
              <a:rPr kumimoji="1" lang="zh-CN" altLang="en-US" sz="1200" dirty="0"/>
              <a:t> </a:t>
            </a:r>
            <a:r>
              <a:rPr kumimoji="1" lang="en-US" altLang="zh-CN" sz="1200" dirty="0"/>
              <a:t>template</a:t>
            </a:r>
            <a:r>
              <a:rPr kumimoji="1" lang="zh-CN" altLang="en-US" sz="1200" dirty="0"/>
              <a:t> </a:t>
            </a:r>
            <a:r>
              <a:rPr kumimoji="1" lang="en-US" altLang="zh-CN" sz="1200" dirty="0"/>
              <a:t>image.</a:t>
            </a:r>
            <a:r>
              <a:rPr kumimoji="1" lang="zh-CN" altLang="en-US" sz="1200" dirty="0"/>
              <a:t> </a:t>
            </a:r>
            <a:endParaRPr kumimoji="1"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camera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percent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accurate.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drift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between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template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minimize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error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register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accurate.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finall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calibrate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camera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further.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meaning.</a:t>
            </a:r>
          </a:p>
        </p:txBody>
      </p:sp>
      <p:sp>
        <p:nvSpPr>
          <p:cNvPr id="4" name="灯片编号占位符 3"/>
          <p:cNvSpPr>
            <a:spLocks noGrp="1"/>
          </p:cNvSpPr>
          <p:nvPr>
            <p:ph type="sldNum" sz="quarter" idx="5"/>
          </p:nvPr>
        </p:nvSpPr>
        <p:spPr/>
        <p:txBody>
          <a:bodyPr/>
          <a:lstStyle/>
          <a:p>
            <a:fld id="{E13F729A-0AF0-4995-B32B-9504BC68960C}" type="slidenum">
              <a:rPr lang="de-DE" smtClean="0"/>
              <a:t>12</a:t>
            </a:fld>
            <a:endParaRPr lang="de-DE"/>
          </a:p>
        </p:txBody>
      </p:sp>
    </p:spTree>
    <p:extLst>
      <p:ext uri="{BB962C8B-B14F-4D97-AF65-F5344CB8AC3E}">
        <p14:creationId xmlns:p14="http://schemas.microsoft.com/office/powerpoint/2010/main" val="385665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outline,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details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Generally,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divided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 steps. First is the simpler situation ‘rectified stereo image’ and the other is the more complicated situation ‘unrectified stereo images, or normal image pair’.</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For the rectified stereo images, it’s a simple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case, that means with fewer variables and simple formula. It  leads to the unrectified stereo images.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And the unrectified stereo image is the case which interests us so much. This is the general case with more variables and complex formula. And the multiple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I mentioned before is also used here.</a:t>
            </a:r>
            <a:endParaRPr lang="zh-CN" altLang="zh-CN" sz="1200" kern="1200" dirty="0">
              <a:solidFill>
                <a:schemeClr val="tx1"/>
              </a:solidFill>
              <a:effectLst/>
              <a:latin typeface="+mn-lt"/>
              <a:ea typeface="+mn-ea"/>
              <a:cs typeface="+mn-cs"/>
            </a:endParaRPr>
          </a:p>
          <a:p>
            <a:r>
              <a:rPr kumimoji="1" lang="en-US" altLang="zh-CN" sz="2000" baseline="0" dirty="0"/>
              <a:t>-------------------------------------------------------------------------</a:t>
            </a:r>
          </a:p>
          <a:p>
            <a:r>
              <a:rPr kumimoji="1" lang="en-US" altLang="zh-CN" sz="2000" baseline="0" dirty="0"/>
              <a:t>In</a:t>
            </a:r>
            <a:r>
              <a:rPr kumimoji="1" lang="zh-CN" altLang="en-US" sz="2000" baseline="0" dirty="0"/>
              <a:t> </a:t>
            </a:r>
            <a:r>
              <a:rPr kumimoji="1" lang="en-US" altLang="zh-CN" sz="2000" baseline="0" dirty="0"/>
              <a:t>my</a:t>
            </a:r>
            <a:r>
              <a:rPr kumimoji="1" lang="zh-CN" altLang="en-US" sz="2000" baseline="0" dirty="0"/>
              <a:t> </a:t>
            </a:r>
            <a:r>
              <a:rPr kumimoji="1" lang="en-US" altLang="zh-CN" sz="2000" baseline="0" dirty="0"/>
              <a:t>mind</a:t>
            </a:r>
            <a:r>
              <a:rPr kumimoji="1" lang="zh-CN" altLang="en-US" sz="2000" baseline="0" dirty="0"/>
              <a:t> </a:t>
            </a:r>
            <a:r>
              <a:rPr kumimoji="1" lang="en-US" altLang="zh-CN" sz="2000" baseline="0" dirty="0"/>
              <a:t>this</a:t>
            </a:r>
            <a:r>
              <a:rPr kumimoji="1" lang="zh-CN" altLang="en-US" sz="2000" baseline="0" dirty="0"/>
              <a:t> </a:t>
            </a:r>
            <a:r>
              <a:rPr kumimoji="1" lang="en-US" altLang="zh-CN" sz="2000" baseline="0" dirty="0"/>
              <a:t>page</a:t>
            </a:r>
            <a:r>
              <a:rPr kumimoji="1" lang="zh-CN" altLang="en-US" sz="2000" baseline="0" dirty="0"/>
              <a:t> </a:t>
            </a:r>
            <a:r>
              <a:rPr kumimoji="1" lang="en-US" altLang="zh-CN" sz="2000" baseline="0" dirty="0"/>
              <a:t>is</a:t>
            </a:r>
            <a:r>
              <a:rPr kumimoji="1" lang="zh-CN" altLang="en-US" sz="2000" baseline="0" dirty="0"/>
              <a:t> </a:t>
            </a:r>
            <a:r>
              <a:rPr kumimoji="1" lang="en-US" altLang="zh-CN" sz="2000" baseline="0" dirty="0"/>
              <a:t>needed.</a:t>
            </a:r>
            <a:r>
              <a:rPr kumimoji="1" lang="zh-CN" altLang="en-US" sz="2000" baseline="0" dirty="0"/>
              <a:t> </a:t>
            </a:r>
            <a:r>
              <a:rPr kumimoji="1" lang="en-US" altLang="zh-CN" sz="2000" baseline="0" dirty="0"/>
              <a:t>Because</a:t>
            </a:r>
            <a:r>
              <a:rPr kumimoji="1" lang="zh-CN" altLang="en-US" sz="2000" baseline="0" dirty="0"/>
              <a:t> </a:t>
            </a:r>
            <a:r>
              <a:rPr kumimoji="1" lang="en-US" altLang="zh-CN" sz="2000" baseline="0" dirty="0"/>
              <a:t>this</a:t>
            </a:r>
            <a:r>
              <a:rPr kumimoji="1" lang="zh-CN" altLang="en-US" sz="2000" baseline="0" dirty="0"/>
              <a:t> </a:t>
            </a:r>
            <a:r>
              <a:rPr kumimoji="1" lang="en-US" altLang="zh-CN" sz="2000" baseline="0" dirty="0"/>
              <a:t>tells</a:t>
            </a:r>
            <a:r>
              <a:rPr kumimoji="1" lang="zh-CN" altLang="en-US" sz="2000" baseline="0" dirty="0"/>
              <a:t> </a:t>
            </a:r>
            <a:r>
              <a:rPr kumimoji="1" lang="en-US" altLang="zh-CN" sz="2000" baseline="0" dirty="0"/>
              <a:t>people</a:t>
            </a:r>
            <a:r>
              <a:rPr kumimoji="1" lang="zh-CN" altLang="en-US" sz="2000" baseline="0" dirty="0"/>
              <a:t> </a:t>
            </a:r>
            <a:r>
              <a:rPr kumimoji="1" lang="en-US" altLang="zh-CN" sz="2000" baseline="0" dirty="0"/>
              <a:t>how</a:t>
            </a:r>
            <a:r>
              <a:rPr kumimoji="1" lang="zh-CN" altLang="en-US" sz="2000" baseline="0" dirty="0"/>
              <a:t> </a:t>
            </a:r>
            <a:r>
              <a:rPr kumimoji="1" lang="en-US" altLang="zh-CN" sz="2000" baseline="0" dirty="0"/>
              <a:t>the</a:t>
            </a:r>
            <a:r>
              <a:rPr kumimoji="1" lang="zh-CN" altLang="en-US" sz="2000" baseline="0" dirty="0"/>
              <a:t> </a:t>
            </a:r>
            <a:r>
              <a:rPr kumimoji="1" lang="en-US" altLang="zh-CN" sz="2000" baseline="0" dirty="0"/>
              <a:t>thesis</a:t>
            </a:r>
            <a:r>
              <a:rPr kumimoji="1" lang="zh-CN" altLang="en-US" sz="2000" baseline="0" dirty="0"/>
              <a:t> </a:t>
            </a:r>
            <a:r>
              <a:rPr kumimoji="1" lang="en-US" altLang="zh-CN" sz="2000" baseline="0" dirty="0"/>
              <a:t>is</a:t>
            </a:r>
            <a:r>
              <a:rPr kumimoji="1" lang="zh-CN" altLang="en-US" sz="2000" baseline="0" dirty="0"/>
              <a:t> </a:t>
            </a:r>
            <a:r>
              <a:rPr kumimoji="1" lang="en-US" altLang="zh-CN" sz="2000" baseline="0" dirty="0"/>
              <a:t>structure</a:t>
            </a:r>
            <a:r>
              <a:rPr kumimoji="1" lang="zh-CN" altLang="en-US" sz="2000" baseline="0" dirty="0"/>
              <a:t> </a:t>
            </a:r>
            <a:r>
              <a:rPr kumimoji="1" lang="en-US" altLang="zh-CN" sz="2000" baseline="0" dirty="0"/>
              <a:t>of</a:t>
            </a:r>
            <a:r>
              <a:rPr kumimoji="1" lang="zh-CN" altLang="en-US" sz="2000" baseline="0" dirty="0"/>
              <a:t> </a:t>
            </a:r>
            <a:r>
              <a:rPr kumimoji="1" lang="en-US" altLang="zh-CN" sz="2000" baseline="0" dirty="0"/>
              <a:t>the</a:t>
            </a:r>
            <a:r>
              <a:rPr kumimoji="1" lang="zh-CN" altLang="en-US" sz="2000" baseline="0" dirty="0"/>
              <a:t> </a:t>
            </a:r>
            <a:r>
              <a:rPr kumimoji="1" lang="en-US" altLang="zh-CN" sz="2000" baseline="0" dirty="0"/>
              <a:t>thesis.</a:t>
            </a:r>
            <a:r>
              <a:rPr kumimoji="1" lang="zh-CN" altLang="en-US" sz="2000" baseline="0" dirty="0"/>
              <a:t> </a:t>
            </a:r>
            <a:r>
              <a:rPr kumimoji="1" lang="en-US" altLang="zh-CN" sz="2000" baseline="0" dirty="0"/>
              <a:t>And</a:t>
            </a:r>
            <a:r>
              <a:rPr kumimoji="1" lang="zh-CN" altLang="en-US" sz="2000" baseline="0" dirty="0"/>
              <a:t> </a:t>
            </a:r>
            <a:r>
              <a:rPr kumimoji="1" lang="en-US" altLang="zh-CN" sz="2000" baseline="0" dirty="0"/>
              <a:t>make</a:t>
            </a:r>
            <a:r>
              <a:rPr kumimoji="1" lang="zh-CN" altLang="en-US" sz="2000" baseline="0" dirty="0"/>
              <a:t> </a:t>
            </a:r>
            <a:r>
              <a:rPr kumimoji="1" lang="en-US" altLang="zh-CN" sz="2000" baseline="0" dirty="0"/>
              <a:t>it</a:t>
            </a:r>
            <a:r>
              <a:rPr kumimoji="1" lang="zh-CN" altLang="en-US" sz="2000" baseline="0" dirty="0"/>
              <a:t> </a:t>
            </a:r>
            <a:r>
              <a:rPr kumimoji="1" lang="en-US" altLang="zh-CN" sz="2000" baseline="0" dirty="0"/>
              <a:t>clear.</a:t>
            </a:r>
            <a:r>
              <a:rPr kumimoji="1" lang="zh-CN" altLang="en-US" sz="2000" baseline="0" dirty="0"/>
              <a:t> </a:t>
            </a:r>
            <a:endParaRPr kumimoji="1" lang="en-US" altLang="zh-CN" sz="2000" baseline="0" dirty="0"/>
          </a:p>
        </p:txBody>
      </p:sp>
      <p:sp>
        <p:nvSpPr>
          <p:cNvPr id="4" name="灯片编号占位符 3"/>
          <p:cNvSpPr>
            <a:spLocks noGrp="1"/>
          </p:cNvSpPr>
          <p:nvPr>
            <p:ph type="sldNum" sz="quarter" idx="5"/>
          </p:nvPr>
        </p:nvSpPr>
        <p:spPr/>
        <p:txBody>
          <a:bodyPr/>
          <a:lstStyle/>
          <a:p>
            <a:fld id="{E13F729A-0AF0-4995-B32B-9504BC68960C}" type="slidenum">
              <a:rPr lang="de-DE" smtClean="0"/>
              <a:t>13</a:t>
            </a:fld>
            <a:endParaRPr lang="de-DE"/>
          </a:p>
        </p:txBody>
      </p:sp>
    </p:spTree>
    <p:extLst>
      <p:ext uri="{BB962C8B-B14F-4D97-AF65-F5344CB8AC3E}">
        <p14:creationId xmlns:p14="http://schemas.microsoft.com/office/powerpoint/2010/main" val="62356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Start</a:t>
            </a:r>
            <a:r>
              <a:rPr kumimoji="1" lang="zh-CN" altLang="en-US" dirty="0"/>
              <a:t> </a:t>
            </a:r>
            <a:r>
              <a:rPr kumimoji="1" lang="en-US" altLang="zh-CN" dirty="0"/>
              <a:t>with</a:t>
            </a:r>
            <a:r>
              <a:rPr kumimoji="1" lang="zh-CN" altLang="en-US" dirty="0"/>
              <a:t> </a:t>
            </a:r>
            <a:r>
              <a:rPr kumimoji="1" lang="en-US" altLang="zh-CN" dirty="0"/>
              <a:t>this</a:t>
            </a:r>
            <a:r>
              <a:rPr kumimoji="1" lang="zh-CN" altLang="en-US" dirty="0"/>
              <a:t> </a:t>
            </a:r>
            <a:r>
              <a:rPr kumimoji="1" lang="en-US" altLang="zh-CN" dirty="0" err="1"/>
              <a:t>homography</a:t>
            </a:r>
            <a:r>
              <a:rPr kumimoji="1" lang="zh-CN" altLang="en-US" dirty="0"/>
              <a:t> </a:t>
            </a:r>
            <a:r>
              <a:rPr kumimoji="1" lang="en-US" altLang="zh-CN" dirty="0"/>
              <a:t>matrix</a:t>
            </a:r>
            <a:r>
              <a:rPr kumimoji="1" lang="zh-CN" altLang="en-US" dirty="0"/>
              <a:t> </a:t>
            </a:r>
            <a:r>
              <a:rPr kumimoji="1" lang="en-US" altLang="zh-CN" dirty="0"/>
              <a:t>Hi</a:t>
            </a:r>
            <a:r>
              <a:rPr kumimoji="1" lang="zh-CN" altLang="en-US" dirty="0"/>
              <a:t> </a:t>
            </a:r>
            <a:r>
              <a:rPr kumimoji="1" lang="en-US" altLang="zh-CN" dirty="0"/>
              <a:t>,</a:t>
            </a:r>
            <a:r>
              <a:rPr kumimoji="1" lang="zh-CN" altLang="en-US" dirty="0"/>
              <a:t> </a:t>
            </a:r>
            <a:r>
              <a:rPr kumimoji="1" lang="en-US" altLang="zh-CN" dirty="0"/>
              <a:t>the</a:t>
            </a:r>
            <a:r>
              <a:rPr kumimoji="1" lang="zh-CN" altLang="en-US" dirty="0"/>
              <a:t> </a:t>
            </a:r>
            <a:r>
              <a:rPr kumimoji="1" lang="en-US" altLang="zh-CN" dirty="0"/>
              <a:t>simplest</a:t>
            </a:r>
            <a:r>
              <a:rPr kumimoji="1" lang="zh-CN" altLang="en-US" dirty="0"/>
              <a:t> </a:t>
            </a:r>
            <a:r>
              <a:rPr kumimoji="1" lang="en-US" altLang="zh-CN" dirty="0"/>
              <a:t>case</a:t>
            </a:r>
            <a:r>
              <a:rPr kumimoji="1" lang="zh-CN" altLang="en-US" dirty="0"/>
              <a:t> </a:t>
            </a:r>
            <a:r>
              <a:rPr kumimoji="1" lang="en-US" altLang="zh-CN" dirty="0"/>
              <a:t>is</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image</a:t>
            </a:r>
            <a:r>
              <a:rPr kumimoji="1" lang="zh-CN" altLang="en-US" dirty="0"/>
              <a:t> </a:t>
            </a:r>
            <a:r>
              <a:rPr kumimoji="1" lang="en-US" altLang="zh-CN" dirty="0"/>
              <a:t>is</a:t>
            </a:r>
            <a:r>
              <a:rPr kumimoji="1" lang="zh-CN" altLang="en-US" dirty="0"/>
              <a:t> </a:t>
            </a:r>
            <a:r>
              <a:rPr kumimoji="1" lang="en-US" altLang="zh-CN" dirty="0"/>
              <a:t>rectified</a:t>
            </a:r>
            <a:r>
              <a:rPr kumimoji="1" lang="zh-CN" altLang="en-US" dirty="0"/>
              <a:t> </a:t>
            </a:r>
            <a:r>
              <a:rPr kumimoji="1" lang="en-US" altLang="zh-CN" dirty="0"/>
              <a:t>stereo</a:t>
            </a:r>
            <a:r>
              <a:rPr kumimoji="1" lang="zh-CN" altLang="en-US" dirty="0"/>
              <a:t> </a:t>
            </a:r>
            <a:r>
              <a:rPr kumimoji="1" lang="en-US" altLang="zh-CN" dirty="0"/>
              <a:t>image.</a:t>
            </a:r>
            <a:r>
              <a:rPr kumimoji="1" lang="zh-CN" altLang="en-US" dirty="0"/>
              <a:t>  </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In</a:t>
            </a:r>
            <a:r>
              <a:rPr kumimoji="1" lang="zh-CN" altLang="en-US" dirty="0"/>
              <a:t> </a:t>
            </a:r>
            <a:r>
              <a:rPr kumimoji="1" lang="en-US" altLang="zh-CN" dirty="0"/>
              <a:t>this</a:t>
            </a:r>
            <a:r>
              <a:rPr kumimoji="1" lang="zh-CN" altLang="en-US" dirty="0"/>
              <a:t> </a:t>
            </a:r>
            <a:r>
              <a:rPr kumimoji="1" lang="en-US" altLang="zh-CN" dirty="0"/>
              <a:t>case</a:t>
            </a:r>
            <a:r>
              <a:rPr kumimoji="1" lang="zh-CN" altLang="en-US" dirty="0"/>
              <a:t> </a:t>
            </a:r>
            <a:r>
              <a:rPr kumimoji="1" lang="en-US" altLang="zh-CN"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rPr>
              <a:t>he rotation matrix would be identity matrix. The baseline is 1. And the calibration matrix is an upper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triangular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 by 3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After simplified, the Homography matrix becomes 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en-US" altLang="zh-CN" sz="1200" kern="1200" dirty="0">
                <a:solidFill>
                  <a:schemeClr val="tx1"/>
                </a:solidFill>
                <a:effectLst/>
                <a:latin typeface="+mn-lt"/>
                <a:ea typeface="+mn-ea"/>
                <a:cs typeface="+mn-cs"/>
              </a:rPr>
              <a:t>. 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identity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only parameters in the vector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en-US" altLang="zh-CN" sz="1200" kern="1200" dirty="0">
                <a:solidFill>
                  <a:schemeClr val="tx1"/>
                </a:solidFill>
                <a:effectLst/>
                <a:latin typeface="+mn-lt"/>
                <a:ea typeface="+mn-ea"/>
                <a:cs typeface="+mn-cs"/>
              </a:rPr>
              <a:t>. Written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form.(click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mouse)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obviously,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 the x coordinates changes for corresponding points in stereo images.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complies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constraint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epipolar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And 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 could also be explained by </a:t>
            </a:r>
            <a:r>
              <a:rPr lang="en-US" altLang="zh-CN" sz="1200" kern="1200" dirty="0" err="1">
                <a:solidFill>
                  <a:schemeClr val="tx1"/>
                </a:solidFill>
                <a:effectLst/>
                <a:latin typeface="+mn-lt"/>
                <a:ea typeface="+mn-ea"/>
                <a:cs typeface="+mn-cs"/>
              </a:rPr>
              <a:t>epoplar</a:t>
            </a:r>
            <a:r>
              <a:rPr lang="en-US" altLang="zh-CN" sz="1200" kern="1200" dirty="0">
                <a:solidFill>
                  <a:schemeClr val="tx1"/>
                </a:solidFill>
                <a:effectLst/>
                <a:latin typeface="+mn-lt"/>
                <a:ea typeface="+mn-ea"/>
                <a:cs typeface="+mn-cs"/>
              </a:rPr>
              <a:t> geometry. Because these are rectified stereo images. There is an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constraint. The corresponding points must lie on the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line, and the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lines in both images are on the same level in the rectified case. That’s why there are only parameters in the first row of the matrix.</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14</a:t>
            </a:fld>
            <a:endParaRPr lang="de-DE"/>
          </a:p>
        </p:txBody>
      </p:sp>
    </p:spTree>
    <p:extLst>
      <p:ext uri="{BB962C8B-B14F-4D97-AF65-F5344CB8AC3E}">
        <p14:creationId xmlns:p14="http://schemas.microsoft.com/office/powerpoint/2010/main" val="217002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iterative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mentioned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This diagram shows the iterative process. 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initialization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delta p is the optimized value 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cycle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 vector p. And my aim is to minimize the warping error 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 suitable delta p. For each pixel in the </a:t>
            </a:r>
            <a:r>
              <a:rPr lang="en-US" altLang="zh-CN" sz="1200" kern="1200" dirty="0" err="1">
                <a:solidFill>
                  <a:schemeClr val="tx1"/>
                </a:solidFill>
                <a:effectLst/>
                <a:latin typeface="+mn-lt"/>
                <a:ea typeface="+mn-ea"/>
                <a:cs typeface="+mn-cs"/>
              </a:rPr>
              <a:t>roi</a:t>
            </a:r>
            <a:r>
              <a:rPr lang="en-US" altLang="zh-CN" sz="1200" kern="1200" dirty="0">
                <a:solidFill>
                  <a:schemeClr val="tx1"/>
                </a:solidFill>
                <a:effectLst/>
                <a:latin typeface="+mn-lt"/>
                <a:ea typeface="+mn-ea"/>
                <a:cs typeface="+mn-cs"/>
              </a:rPr>
              <a:t>, this equation can be 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approximately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 Solve this equation system to get delta p. Then p would be updated [</a:t>
            </a:r>
            <a:r>
              <a:rPr lang="en-US" altLang="zh-CN" sz="1200" kern="1200" dirty="0" err="1">
                <a:solidFill>
                  <a:schemeClr val="tx1"/>
                </a:solidFill>
                <a:effectLst/>
                <a:latin typeface="+mn-lt"/>
                <a:ea typeface="+mn-ea"/>
                <a:cs typeface="+mn-cs"/>
              </a:rPr>
              <a:t>ʌp'deitid</a:t>
            </a:r>
            <a:r>
              <a:rPr lang="en-US" altLang="zh-CN" sz="1200" kern="1200" dirty="0">
                <a:solidFill>
                  <a:schemeClr val="tx1"/>
                </a:solidFill>
                <a:effectLst/>
                <a:latin typeface="+mn-lt"/>
                <a:ea typeface="+mn-ea"/>
                <a:cs typeface="+mn-cs"/>
              </a:rPr>
              <a:t>]. The iterative process stops when the stopping criterion [</a:t>
            </a:r>
            <a:r>
              <a:rPr lang="en-US" altLang="zh-CN" sz="1200" kern="1200" dirty="0" err="1">
                <a:solidFill>
                  <a:schemeClr val="tx1"/>
                </a:solidFill>
                <a:effectLst/>
                <a:latin typeface="+mn-lt"/>
                <a:ea typeface="+mn-ea"/>
                <a:cs typeface="+mn-cs"/>
              </a:rPr>
              <a:t>kraɪˈtɪərɪən</a:t>
            </a:r>
            <a:r>
              <a:rPr lang="en-US" altLang="zh-CN" sz="1200" kern="1200" dirty="0">
                <a:solidFill>
                  <a:schemeClr val="tx1"/>
                </a:solidFill>
                <a:effectLst/>
                <a:latin typeface="+mn-lt"/>
                <a:ea typeface="+mn-ea"/>
                <a:cs typeface="+mn-cs"/>
              </a:rPr>
              <a:t>] is reached. In other word, the warping error is small enough.</a:t>
            </a:r>
            <a:r>
              <a:rPr lang="zh-CN" altLang="zh-CN" dirty="0">
                <a:effectLst/>
              </a:rPr>
              <a:t> </a:t>
            </a:r>
            <a:endParaRPr kumimoji="1" lang="en-US" altLang="zh-CN" dirty="0"/>
          </a:p>
        </p:txBody>
      </p:sp>
      <p:sp>
        <p:nvSpPr>
          <p:cNvPr id="4" name="灯片编号占位符 3"/>
          <p:cNvSpPr>
            <a:spLocks noGrp="1"/>
          </p:cNvSpPr>
          <p:nvPr>
            <p:ph type="sldNum" sz="quarter" idx="5"/>
          </p:nvPr>
        </p:nvSpPr>
        <p:spPr/>
        <p:txBody>
          <a:bodyPr/>
          <a:lstStyle/>
          <a:p>
            <a:fld id="{E13F729A-0AF0-4995-B32B-9504BC68960C}" type="slidenum">
              <a:rPr lang="de-DE" smtClean="0"/>
              <a:t>15</a:t>
            </a:fld>
            <a:endParaRPr lang="de-DE"/>
          </a:p>
        </p:txBody>
      </p:sp>
    </p:spTree>
    <p:extLst>
      <p:ext uri="{BB962C8B-B14F-4D97-AF65-F5344CB8AC3E}">
        <p14:creationId xmlns:p14="http://schemas.microsoft.com/office/powerpoint/2010/main" val="91225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Minimize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error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all pixels in the ROI.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approximately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 linearization, this equation system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 be 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organized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delta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p=b. Solve this overdetermined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equation system to get delta 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below.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typical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Gauss-Newton-step.</a:t>
            </a:r>
          </a:p>
          <a:p>
            <a:r>
              <a:rPr lang="en-US" altLang="zh-CN" sz="1200" kern="1200" dirty="0">
                <a:solidFill>
                  <a:schemeClr val="tx1"/>
                </a:solidFill>
                <a:effectLst/>
                <a:latin typeface="+mn-lt"/>
                <a:ea typeface="+mn-ea"/>
                <a:cs typeface="+mn-cs"/>
              </a:rPr>
              <a:t>	What’s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kumimoji="1" lang="en-US" altLang="zh-CN" sz="1200" dirty="0"/>
              <a:t>In</a:t>
            </a:r>
            <a:r>
              <a:rPr kumimoji="1" lang="zh-CN" altLang="en-US" sz="1200" dirty="0"/>
              <a:t> </a:t>
            </a:r>
            <a:r>
              <a:rPr kumimoji="1" lang="en-US" altLang="zh-CN" sz="1200" dirty="0"/>
              <a:t>some</a:t>
            </a:r>
            <a:r>
              <a:rPr kumimoji="1" lang="zh-CN" altLang="en-US" sz="1200" dirty="0"/>
              <a:t> </a:t>
            </a:r>
            <a:r>
              <a:rPr kumimoji="1" lang="en-US" altLang="zh-CN" sz="1200" dirty="0"/>
              <a:t>cases,</a:t>
            </a:r>
            <a:r>
              <a:rPr kumimoji="1" lang="zh-CN" altLang="en-US" sz="1200" dirty="0"/>
              <a:t> </a:t>
            </a:r>
            <a:r>
              <a:rPr kumimoji="1" lang="en-US" altLang="zh-CN" sz="1200" dirty="0"/>
              <a:t>it</a:t>
            </a:r>
            <a:r>
              <a:rPr kumimoji="1" lang="zh-CN" altLang="en-US" sz="1200" dirty="0"/>
              <a:t> </a:t>
            </a:r>
            <a:r>
              <a:rPr kumimoji="1" lang="en-US" altLang="zh-CN" sz="1200" dirty="0"/>
              <a:t>will</a:t>
            </a:r>
            <a:r>
              <a:rPr kumimoji="1" lang="zh-CN" altLang="en-US" sz="1200" dirty="0"/>
              <a:t> </a:t>
            </a:r>
            <a:r>
              <a:rPr kumimoji="1" lang="en-US" altLang="zh-CN" sz="1200" dirty="0"/>
              <a:t>converge</a:t>
            </a:r>
            <a:r>
              <a:rPr kumimoji="1" lang="zh-CN" altLang="en-US" sz="1200" dirty="0"/>
              <a:t> </a:t>
            </a:r>
            <a:r>
              <a:rPr kumimoji="1" lang="en-US" altLang="zh-CN" sz="1200" dirty="0"/>
              <a:t>at</a:t>
            </a:r>
            <a:r>
              <a:rPr kumimoji="1" lang="zh-CN" altLang="en-US" sz="1200" dirty="0"/>
              <a:t> </a:t>
            </a:r>
            <a:r>
              <a:rPr kumimoji="1" lang="en-US" altLang="zh-CN" sz="1200" dirty="0"/>
              <a:t>a</a:t>
            </a:r>
            <a:r>
              <a:rPr kumimoji="1" lang="zh-CN" altLang="en-US" sz="1200" dirty="0"/>
              <a:t> </a:t>
            </a:r>
            <a:r>
              <a:rPr kumimoji="1" lang="en-US" altLang="zh-CN" sz="1200" dirty="0"/>
              <a:t>local</a:t>
            </a:r>
            <a:r>
              <a:rPr kumimoji="1" lang="zh-CN" altLang="en-US" sz="1200" dirty="0"/>
              <a:t> </a:t>
            </a:r>
            <a:r>
              <a:rPr kumimoji="1" lang="en-US" altLang="zh-CN" sz="1200" dirty="0"/>
              <a:t>minima,</a:t>
            </a:r>
            <a:r>
              <a:rPr kumimoji="1" lang="zh-CN" altLang="en-US" sz="1200" dirty="0"/>
              <a:t> </a:t>
            </a:r>
            <a:r>
              <a:rPr kumimoji="1" lang="en-US" altLang="zh-CN" sz="1200" dirty="0"/>
              <a:t>not</a:t>
            </a:r>
            <a:r>
              <a:rPr kumimoji="1" lang="zh-CN" altLang="en-US" sz="1200" dirty="0"/>
              <a:t> </a:t>
            </a:r>
            <a:r>
              <a:rPr kumimoji="1" lang="en-US" altLang="zh-CN" sz="1200" dirty="0"/>
              <a:t>the</a:t>
            </a:r>
            <a:r>
              <a:rPr kumimoji="1" lang="zh-CN" altLang="en-US" sz="1200" dirty="0"/>
              <a:t> </a:t>
            </a:r>
            <a:r>
              <a:rPr kumimoji="1" lang="en-US" altLang="zh-CN" sz="1200" dirty="0"/>
              <a:t>global</a:t>
            </a:r>
            <a:r>
              <a:rPr kumimoji="1" lang="zh-CN" altLang="en-US" sz="1200" dirty="0"/>
              <a:t> </a:t>
            </a:r>
            <a:r>
              <a:rPr kumimoji="1" lang="en-US" altLang="zh-CN" sz="1200" dirty="0"/>
              <a:t>minima.</a:t>
            </a:r>
            <a:r>
              <a:rPr kumimoji="1" lang="zh-CN" altLang="en-US" sz="1200" dirty="0"/>
              <a:t> </a:t>
            </a:r>
            <a:r>
              <a:rPr kumimoji="1" lang="en-US" altLang="zh-CN" sz="1200" dirty="0"/>
              <a:t>But</a:t>
            </a:r>
            <a:r>
              <a:rPr kumimoji="1" lang="zh-CN" altLang="en-US" sz="1200" dirty="0"/>
              <a:t> </a:t>
            </a:r>
            <a:r>
              <a:rPr kumimoji="1" lang="en-US" altLang="zh-CN" sz="1200" kern="1200" dirty="0">
                <a:solidFill>
                  <a:schemeClr val="tx1"/>
                </a:solidFill>
                <a:effectLst/>
                <a:latin typeface="+mn-lt"/>
                <a:ea typeface="+mn-ea"/>
                <a:cs typeface="+mn-cs"/>
              </a:rPr>
              <a:t>a</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good</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Initialization</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could</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greatly</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reduce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occurrence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of</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this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situation.</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Let’s see some results of this case</a:t>
            </a:r>
            <a:endParaRPr lang="zh-CN" altLang="zh-CN" sz="1200" kern="1200" dirty="0">
              <a:solidFill>
                <a:schemeClr val="tx1"/>
              </a:solidFill>
              <a:effectLst/>
              <a:latin typeface="+mn-lt"/>
              <a:ea typeface="+mn-ea"/>
              <a:cs typeface="+mn-cs"/>
            </a:endParaRP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E13F729A-0AF0-4995-B32B-9504BC68960C}" type="slidenum">
              <a:rPr lang="de-DE" smtClean="0"/>
              <a:t>16</a:t>
            </a:fld>
            <a:endParaRPr lang="de-DE"/>
          </a:p>
        </p:txBody>
      </p:sp>
    </p:spTree>
    <p:extLst>
      <p:ext uri="{BB962C8B-B14F-4D97-AF65-F5344CB8AC3E}">
        <p14:creationId xmlns:p14="http://schemas.microsoft.com/office/powerpoint/2010/main" val="386468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lang="en-US" altLang="zh-CN" sz="1200" kern="1200" dirty="0">
                <a:solidFill>
                  <a:schemeClr val="tx1"/>
                </a:solidFill>
                <a:effectLst/>
                <a:latin typeface="+mn-lt"/>
                <a:ea typeface="+mn-ea"/>
                <a:cs typeface="+mn-cs"/>
              </a:rPr>
              <a:t>This is the whole image, which I will apply my algorithm on. And I choose three planes to do the warping. First one is the billboard on the balcony. The second is the poster on the left wall. And the last is the words on the right wall. But they are not perfectly stereo rectified. So there are still some offset in the result.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Next let’s see the results one by one.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13F729A-0AF0-4995-B32B-9504BC68960C}" type="slidenum">
              <a:rPr lang="de-DE" smtClean="0"/>
              <a:t>17</a:t>
            </a:fld>
            <a:endParaRPr lang="de-DE"/>
          </a:p>
        </p:txBody>
      </p:sp>
    </p:spTree>
    <p:extLst>
      <p:ext uri="{BB962C8B-B14F-4D97-AF65-F5344CB8AC3E}">
        <p14:creationId xmlns:p14="http://schemas.microsoft.com/office/powerpoint/2010/main" val="409077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billboard on the balcony. This the template image of ROI 1. </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18</a:t>
            </a:fld>
            <a:endParaRPr lang="de-DE"/>
          </a:p>
        </p:txBody>
      </p:sp>
    </p:spTree>
    <p:extLst>
      <p:ext uri="{BB962C8B-B14F-4D97-AF65-F5344CB8AC3E}">
        <p14:creationId xmlns:p14="http://schemas.microsoft.com/office/powerpoint/2010/main" val="3115789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the warped 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drift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reason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stuck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minima.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reason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next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illumination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until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didn’t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radiometric correction</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19</a:t>
            </a:fld>
            <a:endParaRPr lang="de-DE"/>
          </a:p>
        </p:txBody>
      </p:sp>
    </p:spTree>
    <p:extLst>
      <p:ext uri="{BB962C8B-B14F-4D97-AF65-F5344CB8AC3E}">
        <p14:creationId xmlns:p14="http://schemas.microsoft.com/office/powerpoint/2010/main" val="105972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 presentation is divided into 4 sections.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beginning ,</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 would introduce the current status of research in the related fields and why this algorithm is needed. Then I will talk about the main body of the thesis. Finally, I will share with you the Evaluation 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 Future work.</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a:t>
            </a:fld>
            <a:endParaRPr lang="de-DE"/>
          </a:p>
        </p:txBody>
      </p:sp>
    </p:spTree>
    <p:extLst>
      <p:ext uri="{BB962C8B-B14F-4D97-AF65-F5344CB8AC3E}">
        <p14:creationId xmlns:p14="http://schemas.microsoft.com/office/powerpoint/2010/main" val="1906242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post on the left wall, Template image</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20</a:t>
            </a:fld>
            <a:endParaRPr lang="de-DE"/>
          </a:p>
        </p:txBody>
      </p:sp>
    </p:spTree>
    <p:extLst>
      <p:ext uri="{BB962C8B-B14F-4D97-AF65-F5344CB8AC3E}">
        <p14:creationId xmlns:p14="http://schemas.microsoft.com/office/powerpoint/2010/main" val="203958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warped image. It’s much better. Almost the same.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21</a:t>
            </a:fld>
            <a:endParaRPr lang="de-DE"/>
          </a:p>
        </p:txBody>
      </p:sp>
    </p:spTree>
    <p:extLst>
      <p:ext uri="{BB962C8B-B14F-4D97-AF65-F5344CB8AC3E}">
        <p14:creationId xmlns:p14="http://schemas.microsoft.com/office/powerpoint/2010/main" val="18239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word on the right wall</a:t>
            </a: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22</a:t>
            </a:fld>
            <a:endParaRPr lang="de-DE"/>
          </a:p>
        </p:txBody>
      </p:sp>
    </p:spTree>
    <p:extLst>
      <p:ext uri="{BB962C8B-B14F-4D97-AF65-F5344CB8AC3E}">
        <p14:creationId xmlns:p14="http://schemas.microsoft.com/office/powerpoint/2010/main" val="1812496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And</a:t>
            </a:r>
            <a:r>
              <a:rPr lang="zh-CN" altLang="en-US" dirty="0">
                <a:effectLst/>
              </a:rPr>
              <a:t> </a:t>
            </a:r>
            <a:r>
              <a:rPr lang="en-US" altLang="zh-CN" dirty="0">
                <a:effectLst/>
              </a:rPr>
              <a:t>the</a:t>
            </a:r>
            <a:r>
              <a:rPr lang="zh-CN" altLang="en-US" dirty="0">
                <a:effectLst/>
              </a:rPr>
              <a:t> </a:t>
            </a:r>
            <a:r>
              <a:rPr lang="en-US" altLang="zh-CN" dirty="0">
                <a:effectLst/>
              </a:rPr>
              <a:t>warped</a:t>
            </a:r>
            <a:r>
              <a:rPr lang="zh-CN" altLang="en-US" dirty="0">
                <a:effectLst/>
              </a:rPr>
              <a:t> </a:t>
            </a:r>
            <a:r>
              <a:rPr lang="en-US" altLang="zh-CN" dirty="0">
                <a:effectLst/>
              </a:rPr>
              <a:t>image.</a:t>
            </a:r>
            <a:r>
              <a:rPr lang="zh-CN" altLang="en-US" dirty="0">
                <a:effectLst/>
              </a:rPr>
              <a:t> </a:t>
            </a:r>
            <a:r>
              <a:rPr lang="en-US" altLang="zh-CN" dirty="0">
                <a:effectLst/>
              </a:rPr>
              <a:t>Unfortunately</a:t>
            </a:r>
            <a:r>
              <a:rPr lang="zh-CN" altLang="en-US" dirty="0">
                <a:effectLst/>
              </a:rPr>
              <a:t> </a:t>
            </a:r>
            <a:r>
              <a:rPr lang="en-US" altLang="zh-CN" dirty="0">
                <a:effectLst/>
              </a:rPr>
              <a:t>there</a:t>
            </a:r>
            <a:r>
              <a:rPr lang="zh-CN" altLang="en-US" dirty="0">
                <a:effectLst/>
              </a:rPr>
              <a:t> </a:t>
            </a:r>
            <a:r>
              <a:rPr lang="en-US" altLang="zh-CN" dirty="0">
                <a:effectLst/>
              </a:rPr>
              <a:t>is</a:t>
            </a:r>
            <a:r>
              <a:rPr lang="zh-CN" altLang="en-US" dirty="0">
                <a:effectLst/>
              </a:rPr>
              <a:t> </a:t>
            </a:r>
            <a:r>
              <a:rPr lang="en-US" altLang="zh-CN" dirty="0">
                <a:effectLst/>
              </a:rPr>
              <a:t>still</a:t>
            </a:r>
            <a:r>
              <a:rPr lang="zh-CN" altLang="en-US" dirty="0">
                <a:effectLst/>
              </a:rPr>
              <a:t> </a:t>
            </a:r>
            <a:r>
              <a:rPr lang="en-US" altLang="zh-CN" dirty="0">
                <a:effectLst/>
              </a:rPr>
              <a:t>offset.</a:t>
            </a:r>
            <a:r>
              <a:rPr lang="zh-CN" altLang="en-US" dirty="0">
                <a:effectLst/>
              </a:rPr>
              <a:t> </a:t>
            </a:r>
            <a:r>
              <a:rPr lang="en-US" altLang="zh-CN" dirty="0">
                <a:effectLst/>
              </a:rPr>
              <a:t>I</a:t>
            </a:r>
            <a:r>
              <a:rPr lang="zh-CN" altLang="en-US" dirty="0">
                <a:effectLst/>
              </a:rPr>
              <a:t> </a:t>
            </a:r>
            <a:r>
              <a:rPr lang="en-US" altLang="zh-CN" dirty="0">
                <a:effectLst/>
              </a:rPr>
              <a:t>will</a:t>
            </a:r>
            <a:r>
              <a:rPr lang="zh-CN" altLang="en-US" dirty="0">
                <a:effectLst/>
              </a:rPr>
              <a:t> </a:t>
            </a:r>
            <a:r>
              <a:rPr lang="en-US" altLang="zh-CN" dirty="0">
                <a:effectLst/>
              </a:rPr>
              <a:t>check</a:t>
            </a:r>
            <a:r>
              <a:rPr lang="zh-CN" altLang="en-US" dirty="0">
                <a:effectLst/>
              </a:rPr>
              <a:t> </a:t>
            </a:r>
            <a:r>
              <a:rPr lang="en-US" altLang="zh-CN" dirty="0">
                <a:effectLst/>
              </a:rPr>
              <a:t>if</a:t>
            </a:r>
            <a:r>
              <a:rPr lang="zh-CN" altLang="en-US" dirty="0">
                <a:effectLst/>
              </a:rPr>
              <a:t> </a:t>
            </a:r>
            <a:r>
              <a:rPr lang="en-US" altLang="zh-CN" dirty="0">
                <a:effectLst/>
              </a:rPr>
              <a:t>there</a:t>
            </a:r>
            <a:r>
              <a:rPr lang="zh-CN" altLang="en-US" dirty="0">
                <a:effectLst/>
              </a:rPr>
              <a:t> </a:t>
            </a:r>
            <a:r>
              <a:rPr lang="en-US" altLang="zh-CN" dirty="0">
                <a:effectLst/>
              </a:rPr>
              <a:t>is</a:t>
            </a:r>
            <a:r>
              <a:rPr lang="zh-CN" altLang="en-US" dirty="0">
                <a:effectLst/>
              </a:rPr>
              <a:t> </a:t>
            </a:r>
            <a:r>
              <a:rPr lang="en-US" altLang="zh-CN" dirty="0">
                <a:effectLst/>
              </a:rPr>
              <a:t>a</a:t>
            </a:r>
            <a:r>
              <a:rPr lang="zh-CN" altLang="en-US" dirty="0">
                <a:effectLst/>
              </a:rPr>
              <a:t> </a:t>
            </a:r>
            <a:r>
              <a:rPr lang="en-US" altLang="zh-CN" dirty="0">
                <a:effectLst/>
              </a:rPr>
              <a:t>bug</a:t>
            </a:r>
            <a:r>
              <a:rPr lang="zh-CN" altLang="en-US" dirty="0">
                <a:effectLst/>
              </a:rPr>
              <a:t> </a:t>
            </a:r>
            <a:r>
              <a:rPr lang="en-US" altLang="zh-CN" dirty="0">
                <a:effectLst/>
              </a:rPr>
              <a:t>in</a:t>
            </a:r>
            <a:r>
              <a:rPr lang="zh-CN" altLang="en-US" dirty="0">
                <a:effectLst/>
              </a:rPr>
              <a:t> </a:t>
            </a:r>
            <a:r>
              <a:rPr lang="en-US" altLang="zh-CN" dirty="0">
                <a:effectLst/>
              </a:rPr>
              <a:t>the</a:t>
            </a:r>
            <a:r>
              <a:rPr lang="zh-CN" altLang="en-US" dirty="0">
                <a:effectLst/>
              </a:rPr>
              <a:t> </a:t>
            </a:r>
            <a:r>
              <a:rPr lang="en-US" altLang="zh-CN" dirty="0">
                <a:effectLst/>
              </a:rPr>
              <a:t>algorithm</a:t>
            </a:r>
            <a:r>
              <a:rPr lang="zh-CN" altLang="en-US" dirty="0">
                <a:effectLst/>
              </a:rPr>
              <a:t> </a:t>
            </a:r>
            <a:r>
              <a:rPr lang="en-US" altLang="zh-CN" dirty="0">
                <a:effectLst/>
              </a:rPr>
              <a:t>or</a:t>
            </a:r>
            <a:r>
              <a:rPr lang="zh-CN" altLang="en-US" dirty="0">
                <a:effectLst/>
              </a:rPr>
              <a:t> </a:t>
            </a:r>
            <a:r>
              <a:rPr lang="en-US" altLang="zh-CN" dirty="0">
                <a:effectLst/>
              </a:rPr>
              <a:t>it</a:t>
            </a:r>
            <a:r>
              <a:rPr lang="zh-CN" altLang="en-US" dirty="0">
                <a:effectLst/>
              </a:rPr>
              <a:t> </a:t>
            </a:r>
            <a:r>
              <a:rPr lang="en-US" altLang="zh-CN" dirty="0">
                <a:effectLst/>
              </a:rPr>
              <a:t>really</a:t>
            </a:r>
            <a:r>
              <a:rPr lang="zh-CN" altLang="en-US" dirty="0">
                <a:effectLst/>
              </a:rPr>
              <a:t> </a:t>
            </a:r>
            <a:r>
              <a:rPr lang="en-US" altLang="zh-CN" dirty="0">
                <a:effectLst/>
              </a:rPr>
              <a:t>stuck</a:t>
            </a:r>
            <a:r>
              <a:rPr lang="zh-CN" altLang="en-US" dirty="0">
                <a:effectLst/>
              </a:rPr>
              <a:t> </a:t>
            </a:r>
            <a:r>
              <a:rPr lang="en-US" altLang="zh-CN" dirty="0">
                <a:effectLst/>
              </a:rPr>
              <a:t>in</a:t>
            </a:r>
            <a:r>
              <a:rPr lang="zh-CN" altLang="en-US" dirty="0">
                <a:effectLst/>
              </a:rPr>
              <a:t> </a:t>
            </a:r>
            <a:r>
              <a:rPr lang="en-US" altLang="zh-CN" dirty="0">
                <a:effectLst/>
              </a:rPr>
              <a:t>a</a:t>
            </a:r>
            <a:r>
              <a:rPr lang="zh-CN" altLang="en-US" dirty="0">
                <a:effectLst/>
              </a:rPr>
              <a:t> </a:t>
            </a:r>
            <a:r>
              <a:rPr lang="en-US" altLang="zh-CN" dirty="0">
                <a:effectLst/>
              </a:rPr>
              <a:t>local</a:t>
            </a:r>
            <a:r>
              <a:rPr lang="zh-CN" altLang="en-US" dirty="0">
                <a:effectLst/>
              </a:rPr>
              <a:t> </a:t>
            </a:r>
            <a:r>
              <a:rPr lang="en-US" altLang="zh-CN" dirty="0">
                <a:effectLst/>
              </a:rPr>
              <a:t>minima</a:t>
            </a:r>
            <a:r>
              <a:rPr lang="zh-CN" altLang="en-US" dirty="0">
                <a:effectLst/>
              </a:rPr>
              <a:t> </a:t>
            </a:r>
            <a:r>
              <a:rPr lang="en-US" altLang="zh-CN" dirty="0">
                <a:effectLst/>
              </a:rPr>
              <a:t>in</a:t>
            </a:r>
            <a:r>
              <a:rPr lang="zh-CN" altLang="en-US" dirty="0">
                <a:effectLst/>
              </a:rPr>
              <a:t> </a:t>
            </a:r>
            <a:r>
              <a:rPr lang="en-US" altLang="zh-CN" dirty="0">
                <a:effectLst/>
              </a:rPr>
              <a:t>the</a:t>
            </a:r>
            <a:r>
              <a:rPr lang="zh-CN" altLang="en-US" dirty="0">
                <a:effectLst/>
              </a:rPr>
              <a:t> </a:t>
            </a:r>
            <a:r>
              <a:rPr lang="en-US" altLang="zh-CN" dirty="0">
                <a:effectLst/>
              </a:rPr>
              <a:t>following</a:t>
            </a:r>
            <a:r>
              <a:rPr lang="zh-CN" altLang="en-US" dirty="0">
                <a:effectLst/>
              </a:rPr>
              <a:t> </a:t>
            </a:r>
            <a:r>
              <a:rPr lang="en-US" altLang="zh-CN" dirty="0">
                <a:effectLst/>
              </a:rPr>
              <a:t>work.</a:t>
            </a:r>
            <a:endParaRPr kumimoji="1" lang="en-US" altLang="zh-CN" dirty="0"/>
          </a:p>
        </p:txBody>
      </p:sp>
      <p:sp>
        <p:nvSpPr>
          <p:cNvPr id="4" name="灯片编号占位符 3"/>
          <p:cNvSpPr>
            <a:spLocks noGrp="1"/>
          </p:cNvSpPr>
          <p:nvPr>
            <p:ph type="sldNum" sz="quarter" idx="5"/>
          </p:nvPr>
        </p:nvSpPr>
        <p:spPr/>
        <p:txBody>
          <a:bodyPr/>
          <a:lstStyle/>
          <a:p>
            <a:fld id="{E13F729A-0AF0-4995-B32B-9504BC68960C}" type="slidenum">
              <a:rPr lang="de-DE" smtClean="0"/>
              <a:t>23</a:t>
            </a:fld>
            <a:endParaRPr lang="de-DE"/>
          </a:p>
        </p:txBody>
      </p:sp>
    </p:spTree>
    <p:extLst>
      <p:ext uri="{BB962C8B-B14F-4D97-AF65-F5344CB8AC3E}">
        <p14:creationId xmlns:p14="http://schemas.microsoft.com/office/powerpoint/2010/main" val="56390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Now let’s look on the second parts of the approach, estimating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for unrectified image. Just like what we have done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rectified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images, it starts 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Homography, but this time, there is not special matrix in the formula. </a:t>
            </a:r>
          </a:p>
          <a:p>
            <a:r>
              <a:rPr lang="en-US" altLang="zh-CN" sz="1200" kern="1200" dirty="0">
                <a:solidFill>
                  <a:schemeClr val="tx1"/>
                </a:solidFill>
                <a:effectLst/>
                <a:latin typeface="+mn-lt"/>
                <a:ea typeface="+mn-ea"/>
                <a:cs typeface="+mn-cs"/>
              </a:rPr>
              <a:t>	In most images, maybe we can’t find a plane at the infinity. But we can get a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matrix h0 for one plane exists, and then still 𝐻𝑖=𝐻0+𝑒q𝑖𝑇 holds for q𝑖=p𝑖−p0 </a:t>
            </a:r>
          </a:p>
          <a:p>
            <a:r>
              <a:rPr lang="en-US" altLang="zh-CN" sz="1200" kern="1200" dirty="0">
                <a:solidFill>
                  <a:schemeClr val="tx1"/>
                </a:solidFill>
                <a:effectLst/>
                <a:latin typeface="+mn-lt"/>
                <a:ea typeface="+mn-ea"/>
                <a:cs typeface="+mn-cs"/>
              </a:rPr>
              <a:t>	What we have to notice is that H 0 is a 3 by3 matrix, and e is a vector of 3 elements. They are for the whole image. we can see them as global variables. And also, the </a:t>
            </a:r>
            <a:r>
              <a:rPr lang="en-US" altLang="zh-CN" sz="1200" kern="1200" dirty="0" err="1">
                <a:solidFill>
                  <a:schemeClr val="tx1"/>
                </a:solidFill>
                <a:effectLst/>
                <a:latin typeface="+mn-lt"/>
                <a:ea typeface="+mn-ea"/>
                <a:cs typeface="+mn-cs"/>
              </a:rPr>
              <a:t>q_i</a:t>
            </a:r>
            <a:r>
              <a:rPr lang="en-US" altLang="zh-CN" sz="1200" kern="1200" dirty="0">
                <a:solidFill>
                  <a:schemeClr val="tx1"/>
                </a:solidFill>
                <a:effectLst/>
                <a:latin typeface="+mn-lt"/>
                <a:ea typeface="+mn-ea"/>
                <a:cs typeface="+mn-cs"/>
              </a:rPr>
              <a:t> is a vector of 3 elements. And it’s different for different planes in the image, so we can see it as a local variable for plane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optimize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q_i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H_o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doesn’t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minimize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error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Method used for uncalibrated image(</a:t>
            </a:r>
            <a:r>
              <a:rPr kumimoji="1" lang="en-US" altLang="zh-CN" dirty="0" err="1"/>
              <a:t>Mutiple</a:t>
            </a:r>
            <a:r>
              <a:rPr kumimoji="1" lang="en-US" altLang="zh-CN" dirty="0"/>
              <a:t> Homography, Iterative estimation, last square correction,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24</a:t>
            </a:fld>
            <a:endParaRPr lang="de-DE"/>
          </a:p>
        </p:txBody>
      </p:sp>
    </p:spTree>
    <p:extLst>
      <p:ext uri="{BB962C8B-B14F-4D97-AF65-F5344CB8AC3E}">
        <p14:creationId xmlns:p14="http://schemas.microsoft.com/office/powerpoint/2010/main" val="1518130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For unrectified images, the iterative process is composed of two parts. Optimize pi and optimize H0 and e </a:t>
            </a:r>
          </a:p>
          <a:p>
            <a:r>
              <a:rPr lang="en-US" altLang="zh-CN" sz="1200" kern="1200" dirty="0">
                <a:solidFill>
                  <a:schemeClr val="tx1"/>
                </a:solidFill>
                <a:effectLst/>
                <a:latin typeface="+mn-lt"/>
                <a:ea typeface="+mn-ea"/>
                <a:cs typeface="+mn-cs"/>
              </a:rPr>
              <a:t>	After the initialization, we can warp the image. Then first hold the ho and e, optimize qi for every patch separately. Then holds every qi, optimize Ho and e for 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patches. The two parts </a:t>
            </a:r>
          </a:p>
          <a:p>
            <a:r>
              <a:rPr lang="en-US" altLang="zh-CN" sz="1200" kern="1200" dirty="0">
                <a:solidFill>
                  <a:schemeClr val="tx1"/>
                </a:solidFill>
                <a:effectLst/>
                <a:latin typeface="+mn-lt"/>
                <a:ea typeface="+mn-ea"/>
                <a:cs typeface="+mn-cs"/>
              </a:rPr>
              <a:t>alternately [</a:t>
            </a:r>
            <a:r>
              <a:rPr lang="en-US" altLang="zh-CN" sz="1200" kern="1200" dirty="0" err="1">
                <a:solidFill>
                  <a:schemeClr val="tx1"/>
                </a:solidFill>
                <a:effectLst/>
                <a:latin typeface="+mn-lt"/>
                <a:ea typeface="+mn-ea"/>
                <a:cs typeface="+mn-cs"/>
              </a:rPr>
              <a:t>ɔ:l‘tə:nitli</a:t>
            </a:r>
            <a:r>
              <a:rPr lang="en-US" altLang="zh-CN" sz="1200" kern="1200" dirty="0">
                <a:solidFill>
                  <a:schemeClr val="tx1"/>
                </a:solidFill>
                <a:effectLst/>
                <a:latin typeface="+mn-lt"/>
                <a:ea typeface="+mn-ea"/>
                <a:cs typeface="+mn-cs"/>
              </a:rPr>
              <a:t>] cycle until the stopping criteria[</a:t>
            </a:r>
            <a:r>
              <a:rPr lang="en-US" altLang="zh-CN" sz="1200" kern="1200" dirty="0" err="1">
                <a:solidFill>
                  <a:schemeClr val="tx1"/>
                </a:solidFill>
                <a:effectLst/>
                <a:latin typeface="+mn-lt"/>
                <a:ea typeface="+mn-ea"/>
                <a:cs typeface="+mn-cs"/>
              </a:rPr>
              <a:t>kraɪˈtɪərɪə</a:t>
            </a:r>
            <a:r>
              <a:rPr lang="en-US" altLang="zh-CN" sz="1200" kern="1200" dirty="0">
                <a:solidFill>
                  <a:schemeClr val="tx1"/>
                </a:solidFill>
                <a:effectLst/>
                <a:latin typeface="+mn-lt"/>
                <a:ea typeface="+mn-ea"/>
                <a:cs typeface="+mn-cs"/>
              </a:rPr>
              <a:t>] 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 reached.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25</a:t>
            </a:fld>
            <a:endParaRPr lang="de-DE"/>
          </a:p>
        </p:txBody>
      </p:sp>
    </p:spTree>
    <p:extLst>
      <p:ext uri="{BB962C8B-B14F-4D97-AF65-F5344CB8AC3E}">
        <p14:creationId xmlns:p14="http://schemas.microsoft.com/office/powerpoint/2010/main" val="668146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For this iterative process, </a:t>
            </a:r>
            <a:r>
              <a:rPr lang="en-US" altLang="zh-CN" sz="1200" kern="1200" dirty="0" err="1">
                <a:solidFill>
                  <a:schemeClr val="tx1"/>
                </a:solidFill>
                <a:effectLst/>
                <a:latin typeface="+mn-lt"/>
                <a:ea typeface="+mn-ea"/>
                <a:cs typeface="+mn-cs"/>
              </a:rPr>
              <a:t>q_i</a:t>
            </a:r>
            <a:r>
              <a:rPr lang="en-US" altLang="zh-CN" sz="1200" kern="1200" dirty="0">
                <a:solidFill>
                  <a:schemeClr val="tx1"/>
                </a:solidFill>
                <a:effectLst/>
                <a:latin typeface="+mn-lt"/>
                <a:ea typeface="+mn-ea"/>
                <a:cs typeface="+mn-cs"/>
              </a:rPr>
              <a:t> is optimized using the same method for rectified image. For H0 and e, I used the same idea, minimize the warping error E. 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linearization, this equation system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 be 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delta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Delta x means this vector delta h0 an delta e. The result is </a:t>
            </a:r>
            <a:r>
              <a:rPr lang="en-US" altLang="zh-CN" sz="1200" kern="1200" dirty="0" err="1">
                <a:solidFill>
                  <a:schemeClr val="tx1"/>
                </a:solidFill>
                <a:effectLst/>
                <a:latin typeface="+mn-lt"/>
                <a:ea typeface="+mn-ea"/>
                <a:cs typeface="+mn-cs"/>
              </a:rPr>
              <a:t>soveled</a:t>
            </a:r>
            <a:r>
              <a:rPr lang="en-US" altLang="zh-CN" sz="1200" kern="1200" dirty="0">
                <a:solidFill>
                  <a:schemeClr val="tx1"/>
                </a:solidFill>
                <a:effectLst/>
                <a:latin typeface="+mn-lt"/>
                <a:ea typeface="+mn-ea"/>
                <a:cs typeface="+mn-cs"/>
              </a:rPr>
              <a:t> blow. </a:t>
            </a:r>
          </a:p>
          <a:p>
            <a:r>
              <a:rPr lang="en-US" altLang="zh-CN" sz="1200" kern="1200" dirty="0">
                <a:solidFill>
                  <a:schemeClr val="tx1"/>
                </a:solidFill>
                <a:effectLst/>
                <a:latin typeface="+mn-lt"/>
                <a:ea typeface="+mn-ea"/>
                <a:cs typeface="+mn-cs"/>
              </a:rPr>
              <a:t>	Btw,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skipped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homogenization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dehomogenization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Furthermore,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calculation,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vectorization.</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13F729A-0AF0-4995-B32B-9504BC68960C}" type="slidenum">
              <a:rPr lang="de-DE" smtClean="0"/>
              <a:t>26</a:t>
            </a:fld>
            <a:endParaRPr lang="de-DE"/>
          </a:p>
        </p:txBody>
      </p:sp>
    </p:spTree>
    <p:extLst>
      <p:ext uri="{BB962C8B-B14F-4D97-AF65-F5344CB8AC3E}">
        <p14:creationId xmlns:p14="http://schemas.microsoft.com/office/powerpoint/2010/main" val="3738892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I will show some result of the unrectified images. First, we will see the whole image. I choose 4 ROI in the image, where the algorithm is applied. There are four white squares in the Target image, I will warp this four area in the template image with different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matrix.</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27</a:t>
            </a:fld>
            <a:endParaRPr lang="de-DE"/>
          </a:p>
        </p:txBody>
      </p:sp>
    </p:spTree>
    <p:extLst>
      <p:ext uri="{BB962C8B-B14F-4D97-AF65-F5344CB8AC3E}">
        <p14:creationId xmlns:p14="http://schemas.microsoft.com/office/powerpoint/2010/main" val="1559217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template image of ROI1 and 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the warped image of ROI 1 and 2</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28</a:t>
            </a:fld>
            <a:endParaRPr lang="de-DE"/>
          </a:p>
        </p:txBody>
      </p:sp>
    </p:spTree>
    <p:extLst>
      <p:ext uri="{BB962C8B-B14F-4D97-AF65-F5344CB8AC3E}">
        <p14:creationId xmlns:p14="http://schemas.microsoft.com/office/powerpoint/2010/main" val="3689060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warped image of ROI 1 and 2</a:t>
            </a:r>
            <a:endParaRPr lang="zh-CN" altLang="zh-CN" sz="1200" kern="1200" dirty="0">
              <a:solidFill>
                <a:schemeClr val="tx1"/>
              </a:solidFill>
              <a:effectLst/>
              <a:latin typeface="+mn-lt"/>
              <a:ea typeface="+mn-ea"/>
              <a:cs typeface="+mn-cs"/>
            </a:endParaRPr>
          </a:p>
          <a:p>
            <a:endParaRPr kumimoji="1" lang="en-US" altLang="zh-CN" dirty="0"/>
          </a:p>
          <a:p>
            <a:r>
              <a:rPr kumimoji="1" lang="en-US" altLang="zh-CN" dirty="0"/>
              <a:t>---------------------------</a:t>
            </a:r>
          </a:p>
          <a:p>
            <a:r>
              <a:rPr kumimoji="1" lang="en-US" altLang="zh-CN" dirty="0"/>
              <a:t>ROI 2 is actually not well chosen for the algorithm since it has some</a:t>
            </a:r>
            <a:r>
              <a:rPr kumimoji="1" lang="en-US" altLang="zh-CN" baseline="0" dirty="0"/>
              <a:t> high frequent periodic structure in it.  One would usually either reduce the image size to not have that much periodicity</a:t>
            </a:r>
            <a:r>
              <a:rPr kumimoji="1" lang="zh-CN" altLang="en-US" baseline="0" dirty="0"/>
              <a:t> </a:t>
            </a:r>
            <a:r>
              <a:rPr kumimoji="1" lang="en-US" altLang="zh-CN" baseline="0" dirty="0"/>
              <a:t>or blur the image to reduce the high structure.  Otherwise, if the initial value is not very accurate, the algorithm might stuck with an offset of one or a couple of periods.  You don’t have to change this, but you should be prepared to explain this if people ask questions.</a:t>
            </a:r>
          </a:p>
          <a:p>
            <a:r>
              <a:rPr kumimoji="1" lang="en-US" altLang="zh-CN"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On slide 29, Roi 1 and 2 have mostly a vertical offset in the same direction.  Since Roi 3 and 4 don't restrict the vertical translation of H_0 (because of the vertical translation symmetry), it should be easy for the algorithm to correct this offset in the images, but since it doesn't do that, I suspect there also something wrong (probably the same error as in the p-step, maybe something with the gradients, therefore it is a good idea to visualize the intermediate results after you presentation).  There is a periodic patern in Roi 2, but since the offset between the the template and warped image is just about a quarter of the period, this should not be a problem in this case.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Roi 1 hase some slight changes in illumination.  We have talked about this before, that actually the algorithm also needs a radiometric correction as suggested in the paper from AW Gruen and here, this could have an effect, so we should add this.  (It will be quite simple, in the minimizing function E you simply replace I_1(x) by a*I_1(x)+b and in the linearization, also take the derivative with respect to a and b. D_a E = I_1, simply, and D_b E is even more simple, just the constant vector with only 1es.  So, you add this two columns to your matrix A and optimize for (Delta p, Delta a, Delta b) instead of just Delta p, and for (Delta H_0, Delta e, Delta a, Delta b) in the H,e-step.)</a:t>
            </a: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29</a:t>
            </a:fld>
            <a:endParaRPr lang="de-DE"/>
          </a:p>
        </p:txBody>
      </p:sp>
    </p:spTree>
    <p:extLst>
      <p:ext uri="{BB962C8B-B14F-4D97-AF65-F5344CB8AC3E}">
        <p14:creationId xmlns:p14="http://schemas.microsoft.com/office/powerpoint/2010/main" val="176689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First of all, I’d like to introduce the application</a:t>
            </a:r>
            <a:r>
              <a:rPr kumimoji="1" lang="zh-CN" altLang="en-US" dirty="0"/>
              <a:t> </a:t>
            </a:r>
            <a:r>
              <a:rPr kumimoji="1" lang="en-US" altLang="zh-CN" dirty="0"/>
              <a:t>scenario of my algorithm. My Algorithm is to find compatible</a:t>
            </a:r>
            <a:r>
              <a:rPr kumimoji="1" lang="zh-CN" altLang="en-US" dirty="0"/>
              <a:t> </a:t>
            </a:r>
            <a:r>
              <a:rPr kumimoji="1" lang="en-US" altLang="zh-CN" dirty="0"/>
              <a:t>[</a:t>
            </a:r>
            <a:r>
              <a:rPr kumimoji="1" lang="en-US" altLang="zh-CN" dirty="0" err="1"/>
              <a:t>kəm‘pætəbl</a:t>
            </a:r>
            <a:r>
              <a:rPr kumimoji="1" lang="en-US" altLang="zh-CN" dirty="0"/>
              <a:t>]</a:t>
            </a:r>
            <a:r>
              <a:rPr kumimoji="1" lang="zh-CN" altLang="en-US" dirty="0"/>
              <a:t> </a:t>
            </a:r>
            <a:r>
              <a:rPr kumimoji="1" lang="en-US" altLang="zh-CN" dirty="0"/>
              <a:t> </a:t>
            </a:r>
            <a:r>
              <a:rPr kumimoji="1" lang="en-US" altLang="zh-CN" dirty="0" err="1"/>
              <a:t>homographies</a:t>
            </a:r>
            <a:r>
              <a:rPr kumimoji="1" lang="en-US" altLang="zh-CN" dirty="0"/>
              <a:t> between image pairs. Why is it needed? And when should it be used?</a:t>
            </a:r>
            <a:r>
              <a:rPr kumimoji="1" lang="zh-CN" altLang="en-US" dirty="0"/>
              <a:t> </a:t>
            </a:r>
            <a:r>
              <a:rPr kumimoji="1" lang="en-US" altLang="zh-CN" dirty="0"/>
              <a:t>Let’s</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answer</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following</a:t>
            </a:r>
            <a:r>
              <a:rPr kumimoji="1" lang="zh-CN" altLang="en-US" dirty="0"/>
              <a:t> </a:t>
            </a:r>
            <a:r>
              <a:rPr kumimoji="1" lang="en-US" altLang="zh-CN" dirty="0"/>
              <a:t>introduction.</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From the application, we are in aerial [</a:t>
            </a:r>
            <a:r>
              <a:rPr lang="en-US" altLang="zh-CN" sz="1200" b="0" i="0" u="none" strike="noStrike" kern="1200" dirty="0">
                <a:solidFill>
                  <a:schemeClr val="tx1"/>
                </a:solidFill>
                <a:effectLst/>
                <a:latin typeface="+mn-lt"/>
                <a:ea typeface="+mn-ea"/>
                <a:cs typeface="+mn-cs"/>
              </a:rPr>
              <a:t>ˋ</a:t>
            </a:r>
            <a:r>
              <a:rPr lang="en-US" altLang="zh-CN" sz="1200" b="0" i="0" u="none" strike="noStrike" kern="1200" dirty="0" err="1">
                <a:solidFill>
                  <a:schemeClr val="tx1"/>
                </a:solidFill>
                <a:effectLst/>
                <a:latin typeface="+mn-lt"/>
                <a:ea typeface="+mn-ea"/>
                <a:cs typeface="+mn-cs"/>
              </a:rPr>
              <a:t>ɛrɪəl</a:t>
            </a:r>
            <a:r>
              <a:rPr kumimoji="1" lang="en-US" altLang="zh-CN" dirty="0"/>
              <a:t>] video images. So basically, we are looking at the flat earth surface. Just like these picture shows, there are both big flat planes in the image. In</a:t>
            </a:r>
            <a:r>
              <a:rPr kumimoji="1" lang="zh-CN" altLang="en-US" dirty="0"/>
              <a:t> </a:t>
            </a:r>
            <a:r>
              <a:rPr kumimoji="1" lang="en-US" altLang="zh-CN" dirty="0"/>
              <a:t>the</a:t>
            </a:r>
            <a:r>
              <a:rPr kumimoji="1" lang="zh-CN" altLang="en-US" dirty="0"/>
              <a:t> </a:t>
            </a:r>
            <a:r>
              <a:rPr kumimoji="1" lang="en-US" altLang="zh-CN" dirty="0"/>
              <a:t>right</a:t>
            </a:r>
            <a:r>
              <a:rPr kumimoji="1" lang="zh-CN" altLang="en-US" dirty="0"/>
              <a:t> </a:t>
            </a:r>
            <a:r>
              <a:rPr kumimoji="1" lang="en-US" altLang="zh-CN" dirty="0"/>
              <a:t>image,</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of</a:t>
            </a:r>
            <a:r>
              <a:rPr kumimoji="1" lang="zh-CN" altLang="en-US" dirty="0"/>
              <a:t> </a:t>
            </a:r>
            <a:r>
              <a:rPr kumimoji="1" lang="en-US" altLang="zh-CN" dirty="0"/>
              <a:t>airport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big</a:t>
            </a:r>
            <a:r>
              <a:rPr kumimoji="1" lang="zh-CN" altLang="en-US" dirty="0"/>
              <a:t> </a:t>
            </a:r>
            <a:r>
              <a:rPr kumimoji="1" lang="en-US" altLang="zh-CN" dirty="0"/>
              <a:t>dominated</a:t>
            </a:r>
            <a:r>
              <a:rPr kumimoji="1" lang="zh-CN" altLang="en-US" dirty="0"/>
              <a:t> </a:t>
            </a:r>
            <a:r>
              <a:rPr kumimoji="1" lang="en-US" altLang="zh-CN" dirty="0"/>
              <a:t>plane.</a:t>
            </a:r>
            <a:r>
              <a:rPr kumimoji="1" lang="zh-CN" altLang="en-US" dirty="0"/>
              <a:t> </a:t>
            </a:r>
            <a:r>
              <a:rPr kumimoji="1" lang="en-US" altLang="zh-CN" dirty="0"/>
              <a:t>And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left,</a:t>
            </a:r>
            <a:r>
              <a:rPr kumimoji="1" lang="zh-CN" altLang="en-US" dirty="0"/>
              <a:t> </a:t>
            </a:r>
            <a:r>
              <a:rPr kumimoji="1" lang="en-US" altLang="zh-CN" dirty="0"/>
              <a:t>there</a:t>
            </a:r>
            <a:r>
              <a:rPr kumimoji="1" lang="zh-CN" altLang="en-US" dirty="0"/>
              <a:t> </a:t>
            </a:r>
            <a:r>
              <a:rPr kumimoji="1" lang="en-US" altLang="zh-CN" dirty="0"/>
              <a:t>is</a:t>
            </a:r>
            <a:r>
              <a:rPr kumimoji="1" lang="zh-CN" altLang="en-US" dirty="0"/>
              <a:t> </a:t>
            </a:r>
            <a:r>
              <a:rPr kumimoji="1" lang="en-US" altLang="zh-CN" dirty="0"/>
              <a:t>micky</a:t>
            </a:r>
            <a:r>
              <a:rPr kumimoji="1" lang="zh-CN" altLang="en-US" dirty="0"/>
              <a:t> </a:t>
            </a:r>
            <a:r>
              <a:rPr kumimoji="1" lang="en-US" altLang="zh-CN" dirty="0"/>
              <a:t>plane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field.</a:t>
            </a:r>
            <a:r>
              <a:rPr kumimoji="1" lang="zh-CN" altLang="en-US" dirty="0"/>
              <a:t> </a:t>
            </a:r>
            <a:r>
              <a:rPr kumimoji="1" lang="en-US" altLang="zh-CN" dirty="0"/>
              <a:t>So These will be </a:t>
            </a:r>
            <a:r>
              <a:rPr kumimoji="1" lang="en-US" altLang="zh-CN" dirty="0" err="1"/>
              <a:t>regestered</a:t>
            </a:r>
            <a:r>
              <a:rPr kumimoji="1" lang="en-US" altLang="zh-CN" dirty="0"/>
              <a:t> in the consecutive[ </a:t>
            </a:r>
            <a:r>
              <a:rPr kumimoji="1" lang="en-US" altLang="zh-CN" dirty="0" err="1"/>
              <a:t>kənˋsɛkjətɪv</a:t>
            </a:r>
            <a:r>
              <a:rPr kumimoji="1" lang="en-US" altLang="zh-CN" dirty="0"/>
              <a:t>] images with global  ['</a:t>
            </a:r>
            <a:r>
              <a:rPr kumimoji="1" lang="en-US" altLang="zh-CN" dirty="0" err="1"/>
              <a:t>ɡləubəl</a:t>
            </a:r>
            <a:r>
              <a:rPr kumimoji="1" lang="en-US" altLang="zh-CN" dirty="0"/>
              <a:t>] </a:t>
            </a:r>
            <a:r>
              <a:rPr kumimoji="1" lang="en-US" altLang="zh-CN" dirty="0" err="1"/>
              <a:t>homography</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a:t>
            </a:fld>
            <a:endParaRPr lang="de-DE"/>
          </a:p>
        </p:txBody>
      </p:sp>
    </p:spTree>
    <p:extLst>
      <p:ext uri="{BB962C8B-B14F-4D97-AF65-F5344CB8AC3E}">
        <p14:creationId xmlns:p14="http://schemas.microsoft.com/office/powerpoint/2010/main" val="85139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template image of ROI 3 and 4</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the warped image of ROI 3 and 4</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30</a:t>
            </a:fld>
            <a:endParaRPr lang="de-DE"/>
          </a:p>
        </p:txBody>
      </p:sp>
    </p:spTree>
    <p:extLst>
      <p:ext uri="{BB962C8B-B14F-4D97-AF65-F5344CB8AC3E}">
        <p14:creationId xmlns:p14="http://schemas.microsoft.com/office/powerpoint/2010/main" val="2345082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is still an offset for ROI 4. Because the thesis is not fully finished. I</a:t>
            </a:r>
            <a:r>
              <a:rPr kumimoji="1" lang="zh-CN" altLang="en-US" dirty="0"/>
              <a:t> </a:t>
            </a:r>
            <a:r>
              <a:rPr kumimoji="1" lang="en-US" altLang="zh-CN" dirty="0"/>
              <a:t>will</a:t>
            </a:r>
            <a:r>
              <a:rPr kumimoji="1" lang="zh-CN" altLang="en-US" dirty="0"/>
              <a:t> </a:t>
            </a:r>
            <a:r>
              <a:rPr kumimoji="1" lang="en-US" altLang="zh-CN" dirty="0"/>
              <a:t>continue</a:t>
            </a:r>
            <a:r>
              <a:rPr kumimoji="1" lang="zh-CN" altLang="en-US" dirty="0"/>
              <a:t> </a:t>
            </a:r>
            <a:r>
              <a:rPr kumimoji="1" lang="en-US" altLang="zh-CN" dirty="0"/>
              <a:t>to optimize it in the next work.</a:t>
            </a:r>
          </a:p>
          <a:p>
            <a:endParaRPr kumimoji="1" lang="en-US" altLang="zh-CN" dirty="0"/>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On slide 30, Roi 3 is almost perfect, but the patch has a (almost) vertical symmetry, therefore, it does not restrict the Homography (H_0, as well as p_i) vertically.  Roi 4 is actually from the perspective of the algorithm also quite good registered.  The horizontal black line does not overlap in the two images, so the algorithm can't see in which direction it goes better, so it will totally ignore it, and the vertical bars are quite good registered.  However, again, the small horizontal shift in the left vertical bar should be possible to improve with p_i, and since this does not happen, I suspect an error i</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 the p-part of the algorithm.</a:t>
            </a: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31</a:t>
            </a:fld>
            <a:endParaRPr lang="de-DE"/>
          </a:p>
        </p:txBody>
      </p:sp>
    </p:spTree>
    <p:extLst>
      <p:ext uri="{BB962C8B-B14F-4D97-AF65-F5344CB8AC3E}">
        <p14:creationId xmlns:p14="http://schemas.microsoft.com/office/powerpoint/2010/main" val="4020566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end I will first talk about the evaluation and then the improvements.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13F729A-0AF0-4995-B32B-9504BC68960C}" type="slidenum">
              <a:rPr lang="de-DE" smtClean="0"/>
              <a:t>32</a:t>
            </a:fld>
            <a:endParaRPr lang="de-DE"/>
          </a:p>
        </p:txBody>
      </p:sp>
    </p:spTree>
    <p:extLst>
      <p:ext uri="{BB962C8B-B14F-4D97-AF65-F5344CB8AC3E}">
        <p14:creationId xmlns:p14="http://schemas.microsoft.com/office/powerpoint/2010/main" val="3270845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evaluation, there are 3 steps. Above all, the dataset with ground truth must be got. Next test the algorithm with the dataset. Finally compare with another algorithm.</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There are two ways to get the dataset. One is using the public datasets, the other is using self-built datasets.</a:t>
            </a:r>
            <a:endParaRPr lang="zh-CN" altLang="zh-CN" sz="1200" kern="1200" dirty="0">
              <a:solidFill>
                <a:schemeClr val="tx1"/>
              </a:solidFill>
              <a:effectLst/>
              <a:latin typeface="+mn-lt"/>
              <a:ea typeface="+mn-ea"/>
              <a:cs typeface="+mn-cs"/>
            </a:endParaRPr>
          </a:p>
          <a:p>
            <a:endParaRPr kumimoji="1" lang="en-US" altLang="zh-CN" dirty="0"/>
          </a:p>
          <a:p>
            <a:endParaRPr kumimoji="1" lang="en-US" altLang="zh-CN" dirty="0"/>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dirty="0">
                <a:solidFill>
                  <a:schemeClr val="tx1"/>
                </a:solidFill>
                <a:effectLst/>
                <a:latin typeface="+mn-lt"/>
                <a:ea typeface="+mn-ea"/>
                <a:cs typeface="+mn-cs"/>
              </a:rPr>
              <a:t>Homography Estimation using Affine Correspondences</a:t>
            </a:r>
          </a:p>
          <a:p>
            <a:r>
              <a:rPr kumimoji="1" lang="en-US" altLang="zh-CN" dirty="0"/>
              <a:t>Homography</a:t>
            </a:r>
            <a:r>
              <a:rPr kumimoji="1" lang="zh-CN" altLang="en-US" dirty="0"/>
              <a:t> </a:t>
            </a:r>
            <a:r>
              <a:rPr kumimoji="1" lang="en-US" altLang="zh-CN" dirty="0"/>
              <a:t>estimation</a:t>
            </a:r>
            <a:r>
              <a:rPr kumimoji="1" lang="zh-CN" altLang="en-US" dirty="0"/>
              <a:t> </a:t>
            </a:r>
            <a:r>
              <a:rPr kumimoji="1" lang="en-US" altLang="zh-CN" dirty="0"/>
              <a:t>in</a:t>
            </a:r>
            <a:r>
              <a:rPr kumimoji="1" lang="zh-CN" altLang="en-US" dirty="0"/>
              <a:t> </a:t>
            </a:r>
            <a:r>
              <a:rPr kumimoji="1" lang="en-US" altLang="zh-CN" dirty="0"/>
              <a:t>OpenCV</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33</a:t>
            </a:fld>
            <a:endParaRPr lang="de-DE"/>
          </a:p>
        </p:txBody>
      </p:sp>
    </p:spTree>
    <p:extLst>
      <p:ext uri="{BB962C8B-B14F-4D97-AF65-F5344CB8AC3E}">
        <p14:creationId xmlns:p14="http://schemas.microsoft.com/office/powerpoint/2010/main" val="3826113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many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different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public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matching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available 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Internet.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	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two frequently used datasets for matching problem. Middlebury stereo vision datasets and new Tsukuba stereo dataset. They are both partly suitable for my algorithm. For Middlebury dataset, there are only rectified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images. It can only be used for rectified situation.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And for the New Tsukuba dataset, there is not enough big plane in the image. 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suitable.</a:t>
            </a: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34</a:t>
            </a:fld>
            <a:endParaRPr lang="de-DE"/>
          </a:p>
        </p:txBody>
      </p:sp>
    </p:spTree>
    <p:extLst>
      <p:ext uri="{BB962C8B-B14F-4D97-AF65-F5344CB8AC3E}">
        <p14:creationId xmlns:p14="http://schemas.microsoft.com/office/powerpoint/2010/main" val="2180082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pair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Adelaide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ædəleid</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RMF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pair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slide,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several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unrectified.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What’s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SIFT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estimate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homographies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between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ground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truth,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either. 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next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probably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own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ground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truth.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p>
          <a:p>
            <a:r>
              <a:rPr lang="en-US" altLang="zh-CN" sz="1200" b="1" i="0" u="none" strike="noStrike" kern="1200" dirty="0" err="1">
                <a:solidFill>
                  <a:schemeClr val="tx1"/>
                </a:solidFill>
                <a:effectLst/>
                <a:latin typeface="+mn-lt"/>
                <a:ea typeface="+mn-ea"/>
                <a:cs typeface="+mn-cs"/>
              </a:rPr>
              <a:t>AdelaideRMF</a:t>
            </a:r>
            <a:r>
              <a:rPr lang="en-US" altLang="zh-CN" sz="1200" b="0" i="0" u="none" strike="noStrike" kern="1200" dirty="0">
                <a:solidFill>
                  <a:schemeClr val="tx1"/>
                </a:solidFill>
                <a:effectLst/>
                <a:latin typeface="+mn-lt"/>
                <a:ea typeface="+mn-ea"/>
                <a:cs typeface="+mn-cs"/>
              </a:rPr>
              <a:t> is a data set for robust geometric model fitting ( </a:t>
            </a:r>
            <a:r>
              <a:rPr lang="en-US" altLang="zh-CN" sz="1200" b="0" i="0" u="none" strike="noStrike" kern="1200" dirty="0" err="1">
                <a:solidFill>
                  <a:schemeClr val="tx1"/>
                </a:solidFill>
                <a:effectLst/>
                <a:latin typeface="+mn-lt"/>
                <a:ea typeface="+mn-ea"/>
                <a:cs typeface="+mn-cs"/>
              </a:rPr>
              <a:t>homography</a:t>
            </a:r>
            <a:r>
              <a:rPr lang="en-US" altLang="zh-CN" sz="1200" b="0" i="0" u="none" strike="noStrike" kern="1200" dirty="0">
                <a:solidFill>
                  <a:schemeClr val="tx1"/>
                </a:solidFill>
                <a:effectLst/>
                <a:latin typeface="+mn-lt"/>
                <a:ea typeface="+mn-ea"/>
                <a:cs typeface="+mn-cs"/>
              </a:rPr>
              <a:t> estimation and fundamental matrix estimation).</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35</a:t>
            </a:fld>
            <a:endParaRPr lang="de-DE"/>
          </a:p>
        </p:txBody>
      </p:sp>
    </p:spTree>
    <p:extLst>
      <p:ext uri="{BB962C8B-B14F-4D97-AF65-F5344CB8AC3E}">
        <p14:creationId xmlns:p14="http://schemas.microsoft.com/office/powerpoint/2010/main" val="1780610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own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picture shows a test scene which I have built in the application blender. It has two cameras with the same intrinsic parameters and different extrinsic parameters. And there are three object planes in the virtual world. From these two cameras, I can get two unrectified images.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Because we know all the parameters for the scene. I can calculate the exact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matrix for every plane. And of course, I can generate arbitrary planes in blender, not only the planes orthogonal to each other.</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These are the images from 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scene.</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36</a:t>
            </a:fld>
            <a:endParaRPr lang="de-DE"/>
          </a:p>
        </p:txBody>
      </p:sp>
    </p:spTree>
    <p:extLst>
      <p:ext uri="{BB962C8B-B14F-4D97-AF65-F5344CB8AC3E}">
        <p14:creationId xmlns:p14="http://schemas.microsoft.com/office/powerpoint/2010/main" val="2011654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a:t>
            </a:r>
            <a:r>
              <a:rPr kumimoji="1" lang="zh-CN" altLang="en-US" dirty="0"/>
              <a:t> </a:t>
            </a:r>
            <a:r>
              <a:rPr kumimoji="1" lang="en-US" altLang="zh-CN" dirty="0"/>
              <a:t>part</a:t>
            </a:r>
            <a:r>
              <a:rPr kumimoji="1" lang="zh-CN" altLang="en-US" dirty="0"/>
              <a:t> </a:t>
            </a:r>
            <a:r>
              <a:rPr kumimoji="1" lang="en-US" altLang="zh-CN" dirty="0"/>
              <a:t>future</a:t>
            </a:r>
            <a:r>
              <a:rPr kumimoji="1" lang="zh-CN" altLang="en-US" dirty="0"/>
              <a:t> </a:t>
            </a:r>
            <a:r>
              <a:rPr kumimoji="1" lang="en-US" altLang="zh-CN" dirty="0"/>
              <a:t>improvement</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37</a:t>
            </a:fld>
            <a:endParaRPr lang="de-DE"/>
          </a:p>
        </p:txBody>
      </p:sp>
    </p:spTree>
    <p:extLst>
      <p:ext uri="{BB962C8B-B14F-4D97-AF65-F5344CB8AC3E}">
        <p14:creationId xmlns:p14="http://schemas.microsoft.com/office/powerpoint/2010/main" val="3205967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offset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still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p>
          <a:p>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finish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checking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verification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program,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probably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debug.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needed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radiaometrix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correction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improve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p>
          <a:p>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public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generate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own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scene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p>
          <a:p>
            <a:r>
              <a:rPr kumimoji="1" lang="en-US" altLang="zh-CN" dirty="0"/>
              <a:t>Finally,</a:t>
            </a:r>
            <a:r>
              <a:rPr kumimoji="1" lang="zh-CN" altLang="en-US" dirty="0"/>
              <a:t> </a:t>
            </a:r>
            <a:r>
              <a:rPr kumimoji="1" lang="en-US" altLang="zh-CN" dirty="0"/>
              <a:t>write</a:t>
            </a:r>
            <a:r>
              <a:rPr kumimoji="1" lang="zh-CN" altLang="en-US" dirty="0"/>
              <a:t> </a:t>
            </a:r>
            <a:r>
              <a:rPr kumimoji="1" lang="en-US" altLang="zh-CN" dirty="0"/>
              <a:t>the</a:t>
            </a:r>
            <a:r>
              <a:rPr kumimoji="1" lang="zh-CN" altLang="en-US" dirty="0"/>
              <a:t> </a:t>
            </a:r>
            <a:r>
              <a:rPr kumimoji="1" lang="en-US" altLang="zh-CN" dirty="0"/>
              <a:t>thesis.</a:t>
            </a: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38</a:t>
            </a:fld>
            <a:endParaRPr lang="de-DE"/>
          </a:p>
        </p:txBody>
      </p:sp>
    </p:spTree>
    <p:extLst>
      <p:ext uri="{BB962C8B-B14F-4D97-AF65-F5344CB8AC3E}">
        <p14:creationId xmlns:p14="http://schemas.microsoft.com/office/powerpoint/2010/main" val="1343209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 algorithm is to estimate the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between image pairs. It has great sense for camera calibration, 3D reconstruction and so on. It’s a meaningful, creative and challenging project. Meanwhile I meet much difficulty in the work. Luckily, I have my great supervisors,(ser) Mr. </a:t>
            </a:r>
            <a:r>
              <a:rPr lang="en-US" altLang="zh-CN" sz="1200" kern="1200" dirty="0" err="1">
                <a:solidFill>
                  <a:schemeClr val="tx1"/>
                </a:solidFill>
                <a:effectLst/>
                <a:latin typeface="+mn-lt"/>
                <a:ea typeface="+mn-ea"/>
                <a:cs typeface="+mn-cs"/>
              </a:rPr>
              <a:t>Erdnusse</a:t>
            </a:r>
            <a:r>
              <a:rPr lang="en-US" altLang="zh-CN" sz="1200" kern="1200" dirty="0">
                <a:solidFill>
                  <a:schemeClr val="tx1"/>
                </a:solidFill>
                <a:effectLst/>
                <a:latin typeface="+mn-lt"/>
                <a:ea typeface="+mn-ea"/>
                <a:cs typeface="+mn-cs"/>
              </a:rPr>
              <a:t> and Prof. Dr. </a:t>
            </a:r>
            <a:r>
              <a:rPr lang="en-US" altLang="zh-CN" sz="1200" kern="1200" dirty="0" err="1">
                <a:solidFill>
                  <a:schemeClr val="tx1"/>
                </a:solidFill>
                <a:effectLst/>
                <a:latin typeface="+mn-lt"/>
                <a:ea typeface="+mn-ea"/>
                <a:cs typeface="+mn-cs"/>
              </a:rPr>
              <a:t>Mikut</a:t>
            </a:r>
            <a:r>
              <a:rPr lang="en-US" altLang="zh-CN" sz="1200" kern="1200" dirty="0">
                <a:solidFill>
                  <a:schemeClr val="tx1"/>
                </a:solidFill>
                <a:effectLst/>
                <a:latin typeface="+mn-lt"/>
                <a:ea typeface="+mn-ea"/>
                <a:cs typeface="+mn-cs"/>
              </a:rPr>
              <a:t>. So I want to say thanks to them, right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Thank you for your attention! Do you have any questions or comments?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39</a:t>
            </a:fld>
            <a:endParaRPr lang="de-DE"/>
          </a:p>
        </p:txBody>
      </p:sp>
    </p:spTree>
    <p:extLst>
      <p:ext uri="{BB962C8B-B14F-4D97-AF65-F5344CB8AC3E}">
        <p14:creationId xmlns:p14="http://schemas.microsoft.com/office/powerpoint/2010/main" val="44801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But for some other cases, if the planes in the image are not flat enough, like the Terraces [‘</a:t>
            </a:r>
            <a:r>
              <a:rPr lang="en-US" altLang="zh-CN" sz="1200" kern="1200" dirty="0" err="1">
                <a:solidFill>
                  <a:schemeClr val="tx1"/>
                </a:solidFill>
                <a:effectLst/>
                <a:latin typeface="+mn-lt"/>
                <a:ea typeface="+mn-ea"/>
                <a:cs typeface="+mn-cs"/>
              </a:rPr>
              <a:t>tereisis</a:t>
            </a:r>
            <a:r>
              <a:rPr lang="en-US" altLang="zh-CN" sz="1200" kern="1200" dirty="0">
                <a:solidFill>
                  <a:schemeClr val="tx1"/>
                </a:solidFill>
                <a:effectLst/>
                <a:latin typeface="+mn-lt"/>
                <a:ea typeface="+mn-ea"/>
                <a:cs typeface="+mn-cs"/>
              </a:rPr>
              <a:t>] and Mountains in these images. Now the problem comes. The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only works for the flat parts, but not for the other part anymore.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these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 images, there are different patches or planes, Only one global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doesn’t work. In order to track them, more than one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between an image pair should be used. they can’t be chosen freely, but have to obey some rules. And my algorithm is to find these compatible [</a:t>
            </a:r>
            <a:r>
              <a:rPr lang="en-US" altLang="zh-CN" sz="1200" kern="1200" dirty="0" err="1">
                <a:solidFill>
                  <a:schemeClr val="tx1"/>
                </a:solidFill>
                <a:effectLst/>
                <a:latin typeface="+mn-lt"/>
                <a:ea typeface="+mn-ea"/>
                <a:cs typeface="+mn-cs"/>
              </a:rPr>
              <a:t>kəm'pætəbl</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homographies</a:t>
            </a:r>
            <a:r>
              <a:rPr lang="en-US" altLang="zh-CN" sz="1200" kern="1200" dirty="0">
                <a:solidFill>
                  <a:schemeClr val="tx1"/>
                </a:solidFill>
                <a:effectLst/>
                <a:latin typeface="+mn-lt"/>
                <a:ea typeface="+mn-ea"/>
                <a:cs typeface="+mn-cs"/>
              </a:rPr>
              <a:t> between image pairs.</a:t>
            </a:r>
          </a:p>
        </p:txBody>
      </p:sp>
      <p:sp>
        <p:nvSpPr>
          <p:cNvPr id="4" name="灯片编号占位符 3"/>
          <p:cNvSpPr>
            <a:spLocks noGrp="1"/>
          </p:cNvSpPr>
          <p:nvPr>
            <p:ph type="sldNum" sz="quarter" idx="5"/>
          </p:nvPr>
        </p:nvSpPr>
        <p:spPr/>
        <p:txBody>
          <a:bodyPr/>
          <a:lstStyle/>
          <a:p>
            <a:fld id="{E13F729A-0AF0-4995-B32B-9504BC68960C}" type="slidenum">
              <a:rPr lang="de-DE" smtClean="0"/>
              <a:t>4</a:t>
            </a:fld>
            <a:endParaRPr lang="de-DE"/>
          </a:p>
        </p:txBody>
      </p:sp>
    </p:spTree>
    <p:extLst>
      <p:ext uri="{BB962C8B-B14F-4D97-AF65-F5344CB8AC3E}">
        <p14:creationId xmlns:p14="http://schemas.microsoft.com/office/powerpoint/2010/main" val="254661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The purpose of the thesis is a kind of image registration, some way to find similar structure in both images.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	So first introduce the current status of this technology.</a:t>
            </a:r>
            <a:r>
              <a:rPr kumimoji="1" lang="zh-CN" altLang="en-US" dirty="0"/>
              <a:t> </a:t>
            </a:r>
            <a:r>
              <a:rPr kumimoji="1" lang="en-US" altLang="zh-CN" dirty="0"/>
              <a:t>There are several ways to do this in different situations. They can be divided in dense methods</a:t>
            </a:r>
            <a:r>
              <a:rPr lang="en-US" altLang="zh-CN" sz="1200" b="0" i="0" u="none" strike="noStrike" kern="1200" dirty="0">
                <a:solidFill>
                  <a:schemeClr val="tx1"/>
                </a:solidFill>
                <a:effectLst/>
                <a:latin typeface="+mn-lt"/>
                <a:ea typeface="+mn-ea"/>
                <a:cs typeface="+mn-cs"/>
              </a:rPr>
              <a:t>['me</a:t>
            </a:r>
            <a:r>
              <a:rPr lang="el-GR" altLang="zh-CN" sz="1200" b="0" i="0" u="none" strike="noStrike" kern="1200" dirty="0">
                <a:solidFill>
                  <a:schemeClr val="tx1"/>
                </a:solidFill>
                <a:effectLst/>
                <a:latin typeface="+mn-lt"/>
                <a:ea typeface="+mn-ea"/>
                <a:cs typeface="+mn-cs"/>
              </a:rPr>
              <a:t>θ</a:t>
            </a:r>
            <a:r>
              <a:rPr lang="en-US" altLang="zh-CN" sz="1200" b="0" i="0" u="none" strike="noStrike" kern="1200" dirty="0" err="1">
                <a:solidFill>
                  <a:schemeClr val="tx1"/>
                </a:solidFill>
                <a:effectLst/>
                <a:latin typeface="+mn-lt"/>
                <a:ea typeface="+mn-ea"/>
                <a:cs typeface="+mn-cs"/>
              </a:rPr>
              <a:t>əd</a:t>
            </a:r>
            <a:r>
              <a:rPr lang="en-US" altLang="zh-CN" sz="1200" b="0" i="0" u="none" strike="noStrike" kern="1200" dirty="0">
                <a:solidFill>
                  <a:schemeClr val="tx1"/>
                </a:solidFill>
                <a:effectLst/>
                <a:latin typeface="+mn-lt"/>
                <a:ea typeface="+mn-ea"/>
                <a:cs typeface="+mn-cs"/>
              </a:rPr>
              <a:t>]</a:t>
            </a:r>
            <a:r>
              <a:rPr kumimoji="1" lang="en-US" altLang="zh-CN" dirty="0"/>
              <a:t>and sparse method.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	Dense methods try to match the whole image area, such</a:t>
            </a:r>
            <a:r>
              <a:rPr kumimoji="1" lang="zh-CN" altLang="en-US" dirty="0"/>
              <a:t> </a:t>
            </a:r>
            <a:r>
              <a:rPr kumimoji="1" lang="en-US" altLang="zh-CN" dirty="0"/>
              <a:t>as</a:t>
            </a:r>
            <a:r>
              <a:rPr kumimoji="1" lang="zh-CN" altLang="en-US" dirty="0"/>
              <a:t> </a:t>
            </a:r>
            <a:r>
              <a:rPr kumimoji="1" lang="en-US" altLang="zh-CN" dirty="0"/>
              <a:t>SGM. And</a:t>
            </a:r>
            <a:r>
              <a:rPr kumimoji="1" lang="zh-CN" altLang="en-US" dirty="0"/>
              <a:t> </a:t>
            </a:r>
            <a:r>
              <a:rPr kumimoji="1" lang="en-US" altLang="zh-CN" dirty="0"/>
              <a:t>spares methods only match selected parts,</a:t>
            </a:r>
            <a:r>
              <a:rPr kumimoji="1" lang="zh-CN" altLang="en-US" dirty="0"/>
              <a:t> </a:t>
            </a:r>
            <a:r>
              <a:rPr kumimoji="1" lang="en-US" altLang="zh-CN" dirty="0"/>
              <a:t>for</a:t>
            </a:r>
            <a:r>
              <a:rPr kumimoji="1" lang="zh-CN" altLang="en-US" dirty="0"/>
              <a:t> </a:t>
            </a:r>
            <a:r>
              <a:rPr kumimoji="1" lang="en-US" altLang="zh-CN" dirty="0"/>
              <a:t>example</a:t>
            </a:r>
            <a:r>
              <a:rPr kumimoji="1" lang="zh-CN" altLang="en-US" dirty="0"/>
              <a:t> </a:t>
            </a:r>
            <a:r>
              <a:rPr kumimoji="1" lang="en-US" altLang="zh-CN" dirty="0"/>
              <a:t>SIFT</a:t>
            </a:r>
            <a:r>
              <a:rPr kumimoji="1" lang="zh-CN" altLang="en-US" dirty="0"/>
              <a:t> </a:t>
            </a:r>
            <a:r>
              <a:rPr kumimoji="1" lang="en-US" altLang="zh-CN" dirty="0"/>
              <a:t>and</a:t>
            </a:r>
            <a:r>
              <a:rPr kumimoji="1" lang="zh-CN" altLang="en-US" dirty="0"/>
              <a:t> </a:t>
            </a:r>
            <a:r>
              <a:rPr kumimoji="1" lang="en-US" altLang="zh-CN" dirty="0"/>
              <a:t>ORB</a:t>
            </a:r>
            <a:r>
              <a:rPr kumimoji="1" lang="zh-CN" altLang="en-US" dirty="0"/>
              <a:t> </a:t>
            </a:r>
            <a:r>
              <a:rPr kumimoji="1" lang="en-US" altLang="zh-CN" dirty="0"/>
              <a:t>algorithm.</a:t>
            </a:r>
            <a:r>
              <a:rPr kumimoji="1" lang="zh-CN" altLang="en-US" dirty="0"/>
              <a:t> </a:t>
            </a:r>
            <a:r>
              <a:rPr kumimoji="1" lang="en-US" altLang="zh-CN" dirty="0"/>
              <a:t>But</a:t>
            </a:r>
            <a:r>
              <a:rPr kumimoji="1" lang="zh-CN" altLang="en-US" dirty="0"/>
              <a:t> </a:t>
            </a:r>
            <a:r>
              <a:rPr kumimoji="1" lang="en-US" altLang="zh-CN" dirty="0"/>
              <a:t>sometimes,</a:t>
            </a:r>
            <a:r>
              <a:rPr kumimoji="1" lang="zh-CN" altLang="en-US" dirty="0"/>
              <a:t> </a:t>
            </a:r>
            <a:r>
              <a:rPr kumimoji="1" lang="en-US" altLang="zh-CN" dirty="0"/>
              <a:t>it’s</a:t>
            </a:r>
            <a:r>
              <a:rPr kumimoji="1" lang="zh-CN" altLang="en-US" dirty="0"/>
              <a:t> </a:t>
            </a:r>
            <a:r>
              <a:rPr kumimoji="1" lang="en-US" altLang="zh-CN" dirty="0"/>
              <a:t>not</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tell</a:t>
            </a:r>
            <a:r>
              <a:rPr kumimoji="1" lang="zh-CN" altLang="en-US" dirty="0"/>
              <a:t> </a:t>
            </a:r>
            <a:r>
              <a:rPr kumimoji="1" lang="en-US" altLang="zh-CN" dirty="0"/>
              <a:t>them</a:t>
            </a:r>
            <a:r>
              <a:rPr kumimoji="1" lang="zh-CN" altLang="en-US" dirty="0"/>
              <a:t> </a:t>
            </a:r>
            <a:r>
              <a:rPr kumimoji="1" lang="en-US" altLang="zh-CN" dirty="0"/>
              <a:t>apart.</a:t>
            </a:r>
            <a:r>
              <a:rPr kumimoji="1" lang="zh-CN" altLang="en-US" dirty="0"/>
              <a:t> </a:t>
            </a:r>
            <a:r>
              <a:rPr kumimoji="1" lang="en-US" altLang="zh-CN" dirty="0"/>
              <a:t>For</a:t>
            </a:r>
            <a:r>
              <a:rPr kumimoji="1" lang="zh-CN" altLang="en-US" dirty="0"/>
              <a:t> </a:t>
            </a:r>
            <a:r>
              <a:rPr kumimoji="1" lang="en-US" altLang="zh-CN" dirty="0"/>
              <a:t>example,</a:t>
            </a:r>
            <a:r>
              <a:rPr kumimoji="1" lang="zh-CN" altLang="en-US" dirty="0"/>
              <a:t> </a:t>
            </a:r>
            <a:r>
              <a:rPr kumimoji="1" lang="en-US" altLang="zh-CN" dirty="0"/>
              <a:t>image</a:t>
            </a:r>
            <a:r>
              <a:rPr kumimoji="1" lang="zh-CN" altLang="en-US" dirty="0"/>
              <a:t> </a:t>
            </a:r>
            <a:r>
              <a:rPr kumimoji="1" lang="en-US" altLang="zh-CN" dirty="0"/>
              <a:t>stitching</a:t>
            </a:r>
            <a:r>
              <a:rPr kumimoji="1" lang="zh-CN" altLang="en-US" dirty="0"/>
              <a:t> </a:t>
            </a:r>
            <a:r>
              <a:rPr kumimoji="1" lang="en-US" altLang="zh-CN" dirty="0"/>
              <a:t>with</a:t>
            </a:r>
            <a:r>
              <a:rPr kumimoji="1" lang="zh-CN" altLang="en-US" dirty="0"/>
              <a:t> </a:t>
            </a:r>
            <a:r>
              <a:rPr kumimoji="1" lang="en-US" altLang="zh-CN" dirty="0"/>
              <a:t>SIFT</a:t>
            </a:r>
            <a:r>
              <a:rPr kumimoji="1" lang="zh-CN" altLang="en-US" dirty="0"/>
              <a:t> </a:t>
            </a:r>
            <a:r>
              <a:rPr kumimoji="1" lang="en-US" altLang="zh-CN" dirty="0"/>
              <a:t>features</a:t>
            </a:r>
            <a:r>
              <a:rPr kumimoji="1" lang="zh-CN" altLang="en-US" dirty="0"/>
              <a:t> </a:t>
            </a:r>
            <a:r>
              <a:rPr kumimoji="1" lang="en-US" altLang="zh-CN" dirty="0"/>
              <a:t>uses</a:t>
            </a:r>
            <a:r>
              <a:rPr kumimoji="1" lang="zh-CN" altLang="en-US" dirty="0"/>
              <a:t> </a:t>
            </a:r>
            <a:r>
              <a:rPr kumimoji="1" lang="en-US" altLang="zh-CN" dirty="0"/>
              <a:t>the</a:t>
            </a:r>
            <a:r>
              <a:rPr kumimoji="1" lang="zh-CN" altLang="en-US" dirty="0"/>
              <a:t> </a:t>
            </a:r>
            <a:r>
              <a:rPr kumimoji="1" lang="en-US" altLang="zh-CN" dirty="0"/>
              <a:t>sparse</a:t>
            </a:r>
            <a:r>
              <a:rPr kumimoji="1" lang="zh-CN" altLang="en-US" dirty="0"/>
              <a:t> </a:t>
            </a:r>
            <a:r>
              <a:rPr kumimoji="1" lang="en-US" altLang="zh-CN" dirty="0"/>
              <a:t>Feature</a:t>
            </a:r>
            <a:r>
              <a:rPr kumimoji="1" lang="zh-CN" altLang="en-US" dirty="0"/>
              <a:t> </a:t>
            </a:r>
            <a:r>
              <a:rPr kumimoji="1" lang="en-US" altLang="zh-CN" dirty="0"/>
              <a:t>points</a:t>
            </a:r>
            <a:r>
              <a:rPr kumimoji="1" lang="zh-CN" altLang="en-US" dirty="0"/>
              <a:t> </a:t>
            </a:r>
            <a:r>
              <a:rPr kumimoji="1" lang="en-US" altLang="zh-CN" dirty="0"/>
              <a:t>to</a:t>
            </a:r>
            <a:r>
              <a:rPr kumimoji="1" lang="zh-CN" altLang="en-US" dirty="0"/>
              <a:t> </a:t>
            </a:r>
            <a:r>
              <a:rPr kumimoji="1" lang="en-US" altLang="zh-CN" dirty="0"/>
              <a:t>estimate</a:t>
            </a:r>
            <a:r>
              <a:rPr kumimoji="1" lang="zh-CN" altLang="en-US" dirty="0"/>
              <a:t> </a:t>
            </a:r>
            <a:r>
              <a:rPr kumimoji="1" lang="en-US" altLang="zh-CN" dirty="0"/>
              <a:t>a</a:t>
            </a:r>
            <a:r>
              <a:rPr kumimoji="1" lang="zh-CN" altLang="en-US" dirty="0"/>
              <a:t> </a:t>
            </a:r>
            <a:r>
              <a:rPr kumimoji="1" lang="en-US" altLang="zh-CN" dirty="0"/>
              <a:t>dense</a:t>
            </a:r>
            <a:r>
              <a:rPr kumimoji="1" lang="zh-CN" altLang="en-US" dirty="0"/>
              <a:t> </a:t>
            </a:r>
            <a:r>
              <a:rPr kumimoji="1" lang="en-US" altLang="zh-CN" dirty="0" err="1"/>
              <a:t>homography</a:t>
            </a:r>
            <a:r>
              <a:rPr kumimoji="1" lang="en-US" altLang="zh-CN" dirty="0"/>
              <a:t>.</a:t>
            </a:r>
            <a:r>
              <a:rPr kumimoji="1" lang="zh-CN" altLang="en-US" dirty="0"/>
              <a:t> </a:t>
            </a:r>
            <a:r>
              <a:rPr kumimoji="1" lang="en-US" altLang="zh-CN" dirty="0"/>
              <a:t>When</a:t>
            </a:r>
            <a:r>
              <a:rPr kumimoji="1" lang="zh-CN" altLang="en-US" dirty="0"/>
              <a:t> </a:t>
            </a:r>
            <a:r>
              <a:rPr kumimoji="1" lang="en-US" altLang="zh-CN" dirty="0"/>
              <a:t>I</a:t>
            </a:r>
            <a:r>
              <a:rPr kumimoji="1" lang="zh-CN" altLang="en-US" dirty="0"/>
              <a:t> </a:t>
            </a:r>
            <a:r>
              <a:rPr kumimoji="1" lang="en-US" altLang="zh-CN" dirty="0"/>
              <a:t>make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end</a:t>
            </a:r>
            <a:r>
              <a:rPr kumimoji="1" lang="zh-CN" altLang="en-US" dirty="0"/>
              <a:t> </a:t>
            </a:r>
            <a:r>
              <a:rPr kumimoji="1" lang="en-US" altLang="zh-CN" dirty="0"/>
              <a:t>a</a:t>
            </a:r>
            <a:r>
              <a:rPr kumimoji="1" lang="zh-CN" altLang="en-US" dirty="0"/>
              <a:t> </a:t>
            </a:r>
            <a:r>
              <a:rPr kumimoji="1" lang="en-US" altLang="zh-CN" dirty="0"/>
              <a:t>dense</a:t>
            </a:r>
            <a:r>
              <a:rPr kumimoji="1" lang="zh-CN" altLang="en-US" dirty="0"/>
              <a:t> </a:t>
            </a:r>
            <a:r>
              <a:rPr kumimoji="1" lang="en-US" altLang="zh-CN" dirty="0"/>
              <a:t>solution</a:t>
            </a:r>
            <a:r>
              <a:rPr kumimoji="1" lang="zh-CN" altLang="en-US" dirty="0"/>
              <a:t> </a:t>
            </a:r>
            <a:r>
              <a:rPr kumimoji="1" lang="en-US" altLang="zh-CN" dirty="0"/>
              <a:t>like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case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err="1"/>
              <a:t>homography</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thesis,</a:t>
            </a:r>
            <a:r>
              <a:rPr kumimoji="1" lang="zh-CN" altLang="en-US" dirty="0"/>
              <a:t> </a:t>
            </a:r>
            <a:r>
              <a:rPr kumimoji="1" lang="en-US" altLang="zh-CN" dirty="0"/>
              <a:t>but</a:t>
            </a:r>
            <a:r>
              <a:rPr kumimoji="1" lang="zh-CN" altLang="en-US" dirty="0"/>
              <a:t> </a:t>
            </a:r>
            <a:r>
              <a:rPr kumimoji="1" lang="en-US" altLang="zh-CN" dirty="0"/>
              <a:t>I</a:t>
            </a:r>
            <a:r>
              <a:rPr kumimoji="1" lang="zh-CN" altLang="en-US" dirty="0"/>
              <a:t> </a:t>
            </a:r>
            <a:r>
              <a:rPr kumimoji="1" lang="en-US" altLang="zh-CN" dirty="0"/>
              <a:t>determine</a:t>
            </a:r>
            <a:r>
              <a:rPr kumimoji="1" lang="zh-CN" altLang="en-US" dirty="0"/>
              <a:t> </a:t>
            </a:r>
            <a:r>
              <a:rPr kumimoji="1" lang="en-US" altLang="zh-CN" dirty="0"/>
              <a:t>the</a:t>
            </a:r>
            <a:r>
              <a:rPr kumimoji="1" lang="zh-CN" altLang="en-US" dirty="0"/>
              <a:t> </a:t>
            </a:r>
            <a:r>
              <a:rPr kumimoji="1" lang="en-US" altLang="zh-CN" dirty="0" err="1"/>
              <a:t>homography</a:t>
            </a:r>
            <a:r>
              <a:rPr kumimoji="1" lang="zh-CN" altLang="en-US" dirty="0"/>
              <a:t> </a:t>
            </a:r>
            <a:r>
              <a:rPr kumimoji="1" lang="en-US" altLang="zh-CN" dirty="0"/>
              <a:t>only</a:t>
            </a:r>
            <a:r>
              <a:rPr kumimoji="1" lang="zh-CN" altLang="en-US" dirty="0"/>
              <a:t> </a:t>
            </a:r>
            <a:r>
              <a:rPr kumimoji="1" lang="en-US" altLang="zh-CN" dirty="0"/>
              <a:t>on</a:t>
            </a:r>
            <a:r>
              <a:rPr kumimoji="1" lang="zh-CN" altLang="en-US" dirty="0"/>
              <a:t> </a:t>
            </a:r>
            <a:r>
              <a:rPr kumimoji="1" lang="en-US" altLang="zh-CN" dirty="0"/>
              <a:t>some</a:t>
            </a:r>
            <a:r>
              <a:rPr kumimoji="1" lang="zh-CN" altLang="en-US" dirty="0"/>
              <a:t> </a:t>
            </a:r>
            <a:r>
              <a:rPr kumimoji="1" lang="en-US" altLang="zh-CN" dirty="0"/>
              <a:t>spares</a:t>
            </a:r>
            <a:r>
              <a:rPr kumimoji="1" lang="zh-CN" altLang="en-US" dirty="0"/>
              <a:t> </a:t>
            </a:r>
            <a:r>
              <a:rPr kumimoji="1" lang="en-US" altLang="zh-CN" dirty="0"/>
              <a:t>feature</a:t>
            </a:r>
            <a:r>
              <a:rPr kumimoji="1" lang="zh-CN" altLang="en-US" dirty="0"/>
              <a:t> </a:t>
            </a:r>
            <a:r>
              <a:rPr kumimoji="1" lang="en-US" altLang="zh-CN" dirty="0"/>
              <a:t>points,</a:t>
            </a:r>
            <a:r>
              <a:rPr kumimoji="1" lang="zh-CN" altLang="en-US" dirty="0"/>
              <a:t> </a:t>
            </a:r>
            <a:r>
              <a:rPr kumimoji="1" lang="en-US" altLang="zh-CN" dirty="0"/>
              <a:t>So</a:t>
            </a:r>
            <a:r>
              <a:rPr kumimoji="1" lang="zh-CN" altLang="en-US" dirty="0"/>
              <a:t> </a:t>
            </a:r>
            <a:r>
              <a:rPr kumimoji="1" lang="en-US" altLang="zh-CN" dirty="0"/>
              <a:t>I</a:t>
            </a:r>
            <a:r>
              <a:rPr kumimoji="1" lang="zh-CN" altLang="en-US" dirty="0"/>
              <a:t> </a:t>
            </a:r>
            <a:r>
              <a:rPr kumimoji="1" lang="en-US" altLang="zh-CN" dirty="0"/>
              <a:t>still</a:t>
            </a:r>
            <a:r>
              <a:rPr kumimoji="1" lang="zh-CN" altLang="en-US" dirty="0"/>
              <a:t> </a:t>
            </a:r>
            <a:r>
              <a:rPr kumimoji="1" lang="en-US" altLang="zh-CN" dirty="0"/>
              <a:t>call</a:t>
            </a:r>
            <a:r>
              <a:rPr kumimoji="1" lang="zh-CN" altLang="en-US" dirty="0"/>
              <a:t> </a:t>
            </a:r>
            <a:r>
              <a:rPr kumimoji="1" lang="en-US" altLang="zh-CN" dirty="0"/>
              <a:t>my</a:t>
            </a:r>
            <a:r>
              <a:rPr kumimoji="1" lang="zh-CN" altLang="en-US" dirty="0"/>
              <a:t> </a:t>
            </a:r>
            <a:r>
              <a:rPr kumimoji="1" lang="en-US" altLang="zh-CN" dirty="0"/>
              <a:t>algorithm</a:t>
            </a:r>
            <a:r>
              <a:rPr kumimoji="1" lang="zh-CN" altLang="en-US" dirty="0"/>
              <a:t> </a:t>
            </a:r>
            <a:r>
              <a:rPr kumimoji="1" lang="en-US" altLang="zh-CN" dirty="0"/>
              <a:t>a</a:t>
            </a:r>
            <a:r>
              <a:rPr kumimoji="1" lang="zh-CN" altLang="en-US" dirty="0"/>
              <a:t> </a:t>
            </a:r>
            <a:r>
              <a:rPr kumimoji="1" lang="en-US" altLang="zh-CN" dirty="0"/>
              <a:t>sparse</a:t>
            </a:r>
            <a:r>
              <a:rPr kumimoji="1" lang="zh-CN" altLang="en-US" dirty="0"/>
              <a:t> </a:t>
            </a:r>
            <a:r>
              <a:rPr kumimoji="1" lang="en-US" altLang="zh-CN" dirty="0"/>
              <a:t>method.</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5</a:t>
            </a:fld>
            <a:endParaRPr lang="de-DE"/>
          </a:p>
        </p:txBody>
      </p:sp>
    </p:spTree>
    <p:extLst>
      <p:ext uri="{BB962C8B-B14F-4D97-AF65-F5344CB8AC3E}">
        <p14:creationId xmlns:p14="http://schemas.microsoft.com/office/powerpoint/2010/main" val="372315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Sparse methods mostly start with extracting some </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interesting points</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 or </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features</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 that are (mostly small) structures in the image,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recognize</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 in the other image as well.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Typical “interesting points” are Harris corners (used in classical KLT tracker), Scale Space </a:t>
            </a:r>
            <a:r>
              <a:rPr lang="en-US" altLang="zh-CN" sz="1200" kern="1200" dirty="0" err="1">
                <a:solidFill>
                  <a:schemeClr val="tx1"/>
                </a:solidFill>
                <a:effectLst/>
                <a:latin typeface="+mn-lt"/>
                <a:ea typeface="+mn-ea"/>
                <a:cs typeface="+mn-cs"/>
              </a:rPr>
              <a:t>Maximas</a:t>
            </a:r>
            <a:r>
              <a:rPr lang="en-US" altLang="zh-CN" sz="1200" kern="1200" dirty="0">
                <a:solidFill>
                  <a:schemeClr val="tx1"/>
                </a:solidFill>
                <a:effectLst/>
                <a:latin typeface="+mn-lt"/>
                <a:ea typeface="+mn-ea"/>
                <a:cs typeface="+mn-cs"/>
              </a:rPr>
              <a:t> (used by SURF and SIFT), or Corners from Local Binary Patterns (used in ORB). Because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homography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flat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surface.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choose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futere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Harris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corners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extracting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 are two main methods to find them in the other image.  The first is to describe the appearance of the image around the feature point in some way (</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call a "descriptor") and search for a similar descriptor in the other image.  This is the method of choice, when there is a larger change between the images, like two images taken from several different cameras. </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“tracking”, 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means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searching them close to the position where they are in the first image -- this only works, when the change between the images is small, like on consecutive frames of a video. 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exactly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situation.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way.</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The big advantage with feature tracking instead of feature matching is, that the actual image patch gets matched and this allows to accurately determine the change of the feature.</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matched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pair,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warp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register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accurately.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Basically,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now.</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13F729A-0AF0-4995-B32B-9504BC68960C}" type="slidenum">
              <a:rPr lang="de-DE" smtClean="0"/>
              <a:t>6</a:t>
            </a:fld>
            <a:endParaRPr lang="de-DE"/>
          </a:p>
        </p:txBody>
      </p:sp>
    </p:spTree>
    <p:extLst>
      <p:ext uri="{BB962C8B-B14F-4D97-AF65-F5344CB8AC3E}">
        <p14:creationId xmlns:p14="http://schemas.microsoft.com/office/powerpoint/2010/main" val="353115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Before 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explain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approach, I’d like to show some foundation of the algorithm. Firstly, is multiple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(click)In most cases, there are many different planes in one image. So multiple </a:t>
            </a:r>
            <a:r>
              <a:rPr lang="en-US" altLang="zh-CN" sz="1200" kern="1200" dirty="0" err="1">
                <a:solidFill>
                  <a:schemeClr val="tx1"/>
                </a:solidFill>
                <a:effectLst/>
                <a:latin typeface="+mn-lt"/>
                <a:ea typeface="+mn-ea"/>
                <a:cs typeface="+mn-cs"/>
              </a:rPr>
              <a:t>homograhpy</a:t>
            </a:r>
            <a:r>
              <a:rPr lang="en-US" altLang="zh-CN" sz="1200" kern="1200" dirty="0">
                <a:solidFill>
                  <a:schemeClr val="tx1"/>
                </a:solidFill>
                <a:effectLst/>
                <a:latin typeface="+mn-lt"/>
                <a:ea typeface="+mn-ea"/>
                <a:cs typeface="+mn-cs"/>
              </a:rPr>
              <a:t> is needed. 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 estimating a set of interdependent </a:t>
            </a:r>
            <a:r>
              <a:rPr lang="en-US" altLang="zh-CN" sz="1200" kern="1200" dirty="0" err="1">
                <a:solidFill>
                  <a:schemeClr val="tx1"/>
                </a:solidFill>
                <a:effectLst/>
                <a:latin typeface="+mn-lt"/>
                <a:ea typeface="+mn-ea"/>
                <a:cs typeface="+mn-cs"/>
              </a:rPr>
              <a:t>homography</a:t>
            </a:r>
            <a:r>
              <a:rPr lang="en-US" altLang="zh-CN" sz="1200" kern="1200" dirty="0">
                <a:solidFill>
                  <a:schemeClr val="tx1"/>
                </a:solidFill>
                <a:effectLst/>
                <a:latin typeface="+mn-lt"/>
                <a:ea typeface="+mn-ea"/>
                <a:cs typeface="+mn-cs"/>
              </a:rPr>
              <a:t> matrices linked together by latent variables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algorithm,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situation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just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connect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ləukəl</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homography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plane. </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Then Epipolar geometry(click). It’s often used in the field of stereo matching. It provides implicit[</a:t>
            </a:r>
            <a:r>
              <a:rPr lang="en-US" altLang="zh-CN" sz="1200" kern="1200" dirty="0" err="1">
                <a:solidFill>
                  <a:schemeClr val="tx1"/>
                </a:solidFill>
                <a:effectLst/>
                <a:latin typeface="+mn-lt"/>
                <a:ea typeface="+mn-ea"/>
                <a:cs typeface="+mn-cs"/>
              </a:rPr>
              <a:t>im'plisit</a:t>
            </a:r>
            <a:r>
              <a:rPr lang="en-US" altLang="zh-CN" sz="1200" kern="1200" dirty="0">
                <a:solidFill>
                  <a:schemeClr val="tx1"/>
                </a:solidFill>
                <a:effectLst/>
                <a:latin typeface="+mn-lt"/>
                <a:ea typeface="+mn-ea"/>
                <a:cs typeface="+mn-cs"/>
              </a:rPr>
              <a:t>] constraints for stereo matching. And My thesis could also be partly proved by the </a:t>
            </a:r>
            <a:r>
              <a:rPr lang="en-US" altLang="zh-CN" sz="1200" kern="1200" dirty="0" err="1">
                <a:solidFill>
                  <a:schemeClr val="tx1"/>
                </a:solidFill>
                <a:effectLst/>
                <a:latin typeface="+mn-lt"/>
                <a:ea typeface="+mn-ea"/>
                <a:cs typeface="+mn-cs"/>
              </a:rPr>
              <a:t>epipolar</a:t>
            </a:r>
            <a:r>
              <a:rPr lang="en-US" altLang="zh-CN" sz="1200" kern="1200" dirty="0">
                <a:solidFill>
                  <a:schemeClr val="tx1"/>
                </a:solidFill>
                <a:effectLst/>
                <a:latin typeface="+mn-lt"/>
                <a:ea typeface="+mn-ea"/>
                <a:cs typeface="+mn-cs"/>
              </a:rPr>
              <a:t> geometry.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In the end, correlation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method(click). Correlation based Method has long been preferred in the field of image matching. And in my thesis, the idea of correlation is also 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matching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endParaRPr lang="zh-CN" altLang="zh-CN" sz="1200" kern="1200" dirty="0">
              <a:solidFill>
                <a:schemeClr val="tx1"/>
              </a:solidFill>
              <a:effectLst/>
              <a:latin typeface="+mn-lt"/>
              <a:ea typeface="+mn-ea"/>
              <a:cs typeface="+mn-cs"/>
            </a:endParaRPr>
          </a:p>
          <a:p>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 just for your understanding.  Actually, what links the different homographies together is the epipolar geometry, so it is somehow strange that you explain it twice, ones in each of the two first points but without mention any relation between them.</a:t>
            </a:r>
          </a:p>
          <a:p>
            <a:endParaRPr kumimoji="1" lang="en-US" altLang="zh-CN" dirty="0"/>
          </a:p>
        </p:txBody>
      </p:sp>
      <p:sp>
        <p:nvSpPr>
          <p:cNvPr id="4" name="灯片编号占位符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279069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next</a:t>
            </a:r>
            <a:r>
              <a:rPr kumimoji="1" lang="zh-CN" altLang="en-US" dirty="0"/>
              <a:t> </a:t>
            </a:r>
            <a:r>
              <a:rPr kumimoji="1" lang="en-US" altLang="zh-CN" dirty="0"/>
              <a:t>part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main</a:t>
            </a:r>
            <a:r>
              <a:rPr kumimoji="1" lang="zh-CN" altLang="en-US" dirty="0"/>
              <a:t> </a:t>
            </a:r>
            <a:r>
              <a:rPr kumimoji="1" lang="en-US" altLang="zh-CN" dirty="0"/>
              <a:t>part.</a:t>
            </a:r>
            <a:r>
              <a:rPr kumimoji="1" lang="zh-CN" altLang="en-US" dirty="0"/>
              <a:t> </a:t>
            </a:r>
            <a:r>
              <a:rPr kumimoji="1" lang="en-US" altLang="zh-CN" dirty="0" err="1"/>
              <a:t>Approch</a:t>
            </a:r>
            <a:endParaRPr kumimoji="1" lang="zh-CN" altLang="en-US" dirty="0"/>
          </a:p>
        </p:txBody>
      </p:sp>
      <p:sp>
        <p:nvSpPr>
          <p:cNvPr id="4" name="灯片编号占位符 3"/>
          <p:cNvSpPr>
            <a:spLocks noGrp="1"/>
          </p:cNvSpPr>
          <p:nvPr>
            <p:ph type="sldNum" sz="quarter" idx="5"/>
          </p:nvPr>
        </p:nvSpPr>
        <p:spPr/>
        <p:txBody>
          <a:bodyPr/>
          <a:lstStyle/>
          <a:p>
            <a:fld id="{E13F729A-0AF0-4995-B32B-9504BC68960C}" type="slidenum">
              <a:rPr lang="de-DE" smtClean="0"/>
              <a:t>8</a:t>
            </a:fld>
            <a:endParaRPr lang="de-DE"/>
          </a:p>
        </p:txBody>
      </p:sp>
    </p:spTree>
    <p:extLst>
      <p:ext uri="{BB962C8B-B14F-4D97-AF65-F5344CB8AC3E}">
        <p14:creationId xmlns:p14="http://schemas.microsoft.com/office/powerpoint/2010/main" val="83869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Speaking</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basic,</a:t>
            </a:r>
            <a:r>
              <a:rPr kumimoji="1" lang="zh-CN" altLang="en-US" dirty="0"/>
              <a:t> </a:t>
            </a:r>
            <a:r>
              <a:rPr kumimoji="1" lang="en-US" altLang="zh-CN" dirty="0"/>
              <a:t>we</a:t>
            </a:r>
            <a:r>
              <a:rPr kumimoji="1" lang="zh-CN" altLang="en-US" dirty="0"/>
              <a:t> </a:t>
            </a:r>
            <a:r>
              <a:rPr kumimoji="1" lang="en-US" altLang="zh-CN" dirty="0"/>
              <a:t>all</a:t>
            </a:r>
            <a:r>
              <a:rPr kumimoji="1" lang="zh-CN" altLang="en-US" dirty="0"/>
              <a:t> </a:t>
            </a:r>
            <a:r>
              <a:rPr kumimoji="1" lang="en-US" altLang="zh-CN" dirty="0"/>
              <a:t>know</a:t>
            </a:r>
            <a:r>
              <a:rPr kumimoji="1" lang="zh-CN" altLang="en-US" dirty="0"/>
              <a:t> </a:t>
            </a:r>
            <a:r>
              <a:rPr kumimoji="1" lang="en-US" altLang="zh-CN" dirty="0"/>
              <a:t>that</a:t>
            </a:r>
            <a:r>
              <a:rPr kumimoji="1" lang="zh-CN" altLang="en-US" dirty="0"/>
              <a:t> </a:t>
            </a:r>
            <a:r>
              <a:rPr kumimoji="1" lang="en-US" altLang="zh-CN" dirty="0"/>
              <a:t>if</a:t>
            </a:r>
            <a:r>
              <a:rPr kumimoji="1" lang="zh-CN" altLang="en-US" dirty="0"/>
              <a:t> </a:t>
            </a:r>
            <a:r>
              <a:rPr kumimoji="1" lang="en-US" altLang="zh-CN" dirty="0"/>
              <a:t>we</a:t>
            </a:r>
            <a:r>
              <a:rPr kumimoji="1" lang="zh-CN" altLang="en-US" dirty="0"/>
              <a:t> </a:t>
            </a:r>
            <a:r>
              <a:rPr kumimoji="1" lang="en-US" altLang="zh-CN" dirty="0"/>
              <a:t>know</a:t>
            </a:r>
            <a:r>
              <a:rPr kumimoji="1" lang="zh-CN" altLang="en-US" dirty="0"/>
              <a:t> </a:t>
            </a:r>
            <a:r>
              <a:rPr kumimoji="1" lang="en-US" altLang="zh-CN" dirty="0"/>
              <a:t>the</a:t>
            </a:r>
            <a:r>
              <a:rPr kumimoji="1" lang="zh-CN" altLang="en-US" dirty="0"/>
              <a:t> </a:t>
            </a:r>
            <a:r>
              <a:rPr kumimoji="1" lang="en-US" altLang="zh-CN" dirty="0"/>
              <a:t>camera</a:t>
            </a:r>
            <a:r>
              <a:rPr kumimoji="1" lang="zh-CN" altLang="en-US" dirty="0"/>
              <a:t> </a:t>
            </a:r>
            <a:r>
              <a:rPr kumimoji="1" lang="en-US" altLang="zh-CN" dirty="0"/>
              <a:t>position</a:t>
            </a:r>
            <a:r>
              <a:rPr kumimoji="1" lang="zh-CN" altLang="en-US" dirty="0"/>
              <a:t> </a:t>
            </a:r>
            <a:r>
              <a:rPr kumimoji="1" lang="en-US" altLang="zh-CN" dirty="0"/>
              <a:t>C,</a:t>
            </a:r>
            <a:r>
              <a:rPr kumimoji="1" lang="zh-CN" altLang="en-US" dirty="0"/>
              <a:t> </a:t>
            </a:r>
            <a:r>
              <a:rPr kumimoji="1" lang="en-US" altLang="zh-CN" dirty="0"/>
              <a:t>camera</a:t>
            </a:r>
            <a:r>
              <a:rPr kumimoji="1" lang="zh-CN" altLang="en-US" dirty="0"/>
              <a:t> </a:t>
            </a:r>
            <a:r>
              <a:rPr kumimoji="1" lang="en-US" altLang="zh-CN" dirty="0"/>
              <a:t>rotation</a:t>
            </a:r>
            <a:r>
              <a:rPr kumimoji="1" lang="zh-CN" altLang="en-US" dirty="0"/>
              <a:t> </a:t>
            </a:r>
            <a:r>
              <a:rPr kumimoji="1" lang="en-US" altLang="zh-CN" dirty="0"/>
              <a:t>R</a:t>
            </a:r>
            <a:r>
              <a:rPr kumimoji="1" lang="zh-CN" altLang="en-US" dirty="0"/>
              <a:t> </a:t>
            </a:r>
            <a:r>
              <a:rPr kumimoji="1" lang="en-US" altLang="zh-CN" dirty="0"/>
              <a:t>and</a:t>
            </a:r>
            <a:r>
              <a:rPr kumimoji="1" lang="zh-CN" altLang="en-US" dirty="0"/>
              <a:t> </a:t>
            </a:r>
            <a:r>
              <a:rPr kumimoji="1" lang="en-US" altLang="zh-CN" dirty="0"/>
              <a:t>calibration</a:t>
            </a:r>
            <a:r>
              <a:rPr kumimoji="1" lang="zh-CN" altLang="en-US" dirty="0"/>
              <a:t> </a:t>
            </a:r>
            <a:r>
              <a:rPr kumimoji="1" lang="en-US" altLang="zh-CN" dirty="0"/>
              <a:t>matrix</a:t>
            </a:r>
            <a:r>
              <a:rPr kumimoji="1" lang="zh-CN" altLang="en-US" dirty="0"/>
              <a:t> </a:t>
            </a:r>
            <a:r>
              <a:rPr kumimoji="1" lang="en-US" altLang="zh-CN" dirty="0"/>
              <a:t>k,</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fully</a:t>
            </a:r>
            <a:r>
              <a:rPr kumimoji="1" lang="zh-CN" altLang="en-US" dirty="0"/>
              <a:t> </a:t>
            </a:r>
            <a:r>
              <a:rPr kumimoji="1" lang="en-US" altLang="zh-CN" dirty="0"/>
              <a:t>describe</a:t>
            </a:r>
            <a:r>
              <a:rPr kumimoji="1" lang="zh-CN" altLang="en-US" dirty="0"/>
              <a:t> </a:t>
            </a:r>
            <a:r>
              <a:rPr kumimoji="1" lang="en-US" altLang="zh-CN" dirty="0"/>
              <a:t>the</a:t>
            </a:r>
            <a:r>
              <a:rPr kumimoji="1" lang="zh-CN" altLang="en-US" dirty="0"/>
              <a:t> </a:t>
            </a:r>
            <a:r>
              <a:rPr kumimoji="1" lang="en-US" altLang="zh-CN" dirty="0"/>
              <a:t>imaging</a:t>
            </a:r>
            <a:r>
              <a:rPr kumimoji="1" lang="zh-CN" altLang="en-US" dirty="0"/>
              <a:t> </a:t>
            </a:r>
            <a:r>
              <a:rPr kumimoji="1" lang="en-US" altLang="zh-CN" dirty="0"/>
              <a:t>process</a:t>
            </a:r>
            <a:r>
              <a:rPr kumimoji="1" lang="zh-CN" altLang="en-US" dirty="0"/>
              <a:t> </a:t>
            </a:r>
            <a:r>
              <a:rPr kumimoji="1" lang="en-US" altLang="zh-CN" dirty="0"/>
              <a:t>with</a:t>
            </a:r>
            <a:r>
              <a:rPr kumimoji="1" lang="zh-CN" altLang="en-US" dirty="0"/>
              <a:t> </a:t>
            </a:r>
            <a:r>
              <a:rPr kumimoji="1" lang="en-US" altLang="zh-CN" dirty="0"/>
              <a:t>these</a:t>
            </a:r>
            <a:r>
              <a:rPr kumimoji="1" lang="zh-CN" altLang="en-US" dirty="0"/>
              <a:t> </a:t>
            </a:r>
            <a:r>
              <a:rPr kumimoji="1" lang="en-US" altLang="zh-CN" dirty="0"/>
              <a:t>parameters.</a:t>
            </a:r>
            <a:r>
              <a:rPr kumimoji="1" lang="zh-CN" altLang="en-US" dirty="0"/>
              <a:t> </a:t>
            </a:r>
            <a:r>
              <a:rPr kumimoji="1" lang="en-US" altLang="zh-CN" dirty="0"/>
              <a:t>The</a:t>
            </a:r>
            <a:r>
              <a:rPr kumimoji="1" lang="zh-CN" altLang="en-US" dirty="0"/>
              <a:t> </a:t>
            </a:r>
            <a:r>
              <a:rPr kumimoji="1" lang="en-US" altLang="zh-CN" dirty="0"/>
              <a:t>transformation</a:t>
            </a:r>
            <a:r>
              <a:rPr kumimoji="1" lang="zh-CN" altLang="en-US" dirty="0"/>
              <a:t> </a:t>
            </a:r>
            <a:r>
              <a:rPr kumimoji="1" lang="en-US" altLang="zh-CN" dirty="0"/>
              <a:t>could</a:t>
            </a:r>
            <a:r>
              <a:rPr kumimoji="1" lang="zh-CN" altLang="en-US" dirty="0"/>
              <a:t> </a:t>
            </a:r>
            <a:r>
              <a:rPr kumimoji="1" lang="en-US" altLang="zh-CN" dirty="0"/>
              <a:t>be</a:t>
            </a:r>
            <a:r>
              <a:rPr kumimoji="1" lang="zh-CN" altLang="en-US" dirty="0"/>
              <a:t> </a:t>
            </a:r>
            <a:r>
              <a:rPr kumimoji="1" lang="en-US" altLang="zh-CN" dirty="0"/>
              <a:t>expressed</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4</a:t>
            </a:r>
            <a:r>
              <a:rPr kumimoji="1" lang="zh-CN" altLang="en-US" dirty="0"/>
              <a:t> </a:t>
            </a:r>
            <a:r>
              <a:rPr kumimoji="1" lang="en-US" altLang="zh-CN" dirty="0"/>
              <a:t>by</a:t>
            </a:r>
            <a:r>
              <a:rPr kumimoji="1" lang="zh-CN" altLang="en-US" dirty="0"/>
              <a:t> </a:t>
            </a:r>
            <a:r>
              <a:rPr kumimoji="1" lang="en-US" altLang="zh-CN" dirty="0"/>
              <a:t>3</a:t>
            </a:r>
            <a:r>
              <a:rPr kumimoji="1" lang="zh-CN" altLang="en-US" dirty="0"/>
              <a:t> </a:t>
            </a:r>
            <a:r>
              <a:rPr kumimoji="1" lang="en-US" altLang="zh-CN" dirty="0"/>
              <a:t>matrix</a:t>
            </a:r>
            <a:r>
              <a:rPr kumimoji="1" lang="zh-CN" altLang="en-US" dirty="0"/>
              <a:t> </a:t>
            </a:r>
            <a:r>
              <a:rPr kumimoji="1" lang="en-US" altLang="zh-CN" dirty="0"/>
              <a:t>P</a:t>
            </a:r>
            <a:r>
              <a:rPr kumimoji="1" lang="zh-CN" altLang="en-US" dirty="0"/>
              <a:t> </a:t>
            </a:r>
            <a:r>
              <a:rPr kumimoji="1" lang="en-US" altLang="zh-CN" dirty="0"/>
              <a:t>when</a:t>
            </a:r>
            <a:r>
              <a:rPr kumimoji="1" lang="zh-CN" altLang="en-US" dirty="0"/>
              <a:t> </a:t>
            </a:r>
            <a:r>
              <a:rPr kumimoji="1" lang="en-US" altLang="zh-CN" dirty="0"/>
              <a:t>homogenous</a:t>
            </a:r>
            <a:r>
              <a:rPr kumimoji="1" lang="zh-CN" altLang="en-US" dirty="0"/>
              <a:t> </a:t>
            </a:r>
            <a:r>
              <a:rPr kumimoji="1" lang="en-US" altLang="zh-CN" dirty="0"/>
              <a:t>coordinate</a:t>
            </a:r>
            <a:r>
              <a:rPr kumimoji="1" lang="zh-CN" altLang="en-US" dirty="0"/>
              <a:t> </a:t>
            </a:r>
            <a:r>
              <a:rPr kumimoji="1" lang="en-US" altLang="zh-CN" dirty="0"/>
              <a:t>is</a:t>
            </a:r>
            <a:r>
              <a:rPr kumimoji="1" lang="zh-CN" altLang="en-US" dirty="0"/>
              <a:t> </a:t>
            </a:r>
            <a:r>
              <a:rPr kumimoji="1" lang="en-US" altLang="zh-CN" dirty="0"/>
              <a:t>applied.</a:t>
            </a:r>
            <a:r>
              <a:rPr kumimoji="1" lang="zh-CN" altLang="en-US" dirty="0"/>
              <a:t> </a:t>
            </a:r>
            <a:r>
              <a:rPr kumimoji="1" lang="en-US" altLang="zh-CN" dirty="0"/>
              <a:t>This</a:t>
            </a:r>
            <a:r>
              <a:rPr kumimoji="1" lang="zh-CN" altLang="en-US" dirty="0"/>
              <a:t> </a:t>
            </a:r>
            <a:r>
              <a:rPr kumimoji="1" lang="en-US" altLang="zh-CN" dirty="0"/>
              <a:t>picture</a:t>
            </a:r>
            <a:r>
              <a:rPr kumimoji="1" lang="zh-CN" altLang="en-US" dirty="0"/>
              <a:t> </a:t>
            </a:r>
            <a:r>
              <a:rPr kumimoji="1" lang="en-US" altLang="zh-CN" dirty="0"/>
              <a:t>shows</a:t>
            </a:r>
            <a:r>
              <a:rPr kumimoji="1" lang="zh-CN" altLang="en-US" dirty="0"/>
              <a:t> </a:t>
            </a:r>
            <a:r>
              <a:rPr kumimoji="1" lang="en-US" altLang="zh-CN" dirty="0"/>
              <a:t>this</a:t>
            </a:r>
            <a:r>
              <a:rPr kumimoji="1" lang="zh-CN" altLang="en-US" dirty="0"/>
              <a:t> </a:t>
            </a:r>
            <a:r>
              <a:rPr kumimoji="1" lang="en-US" altLang="zh-CN" dirty="0"/>
              <a:t>process.</a:t>
            </a:r>
            <a:r>
              <a:rPr kumimoji="1" lang="zh-CN" altLang="en-US" dirty="0"/>
              <a:t> </a:t>
            </a:r>
            <a:r>
              <a:rPr kumimoji="1" lang="en-US" altLang="zh-CN" dirty="0"/>
              <a:t>Go</a:t>
            </a:r>
            <a:r>
              <a:rPr kumimoji="1" lang="zh-CN" altLang="en-US" dirty="0"/>
              <a:t> </a:t>
            </a:r>
            <a:r>
              <a:rPr kumimoji="1" lang="en-US" altLang="zh-CN" dirty="0"/>
              <a:t>further,</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object</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image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plane,</a:t>
            </a:r>
            <a:r>
              <a:rPr kumimoji="1" lang="zh-CN" altLang="en-US" dirty="0"/>
              <a:t> </a:t>
            </a:r>
            <a:r>
              <a:rPr kumimoji="1" lang="en-US" altLang="zh-CN" dirty="0"/>
              <a:t>the</a:t>
            </a:r>
            <a:r>
              <a:rPr kumimoji="1" lang="zh-CN" altLang="en-US" dirty="0"/>
              <a:t> </a:t>
            </a:r>
            <a:r>
              <a:rPr kumimoji="1" lang="en-US" altLang="zh-CN" dirty="0"/>
              <a:t>projection</a:t>
            </a:r>
            <a:r>
              <a:rPr kumimoji="1" lang="zh-CN" altLang="en-US" dirty="0"/>
              <a:t> </a:t>
            </a:r>
            <a:r>
              <a:rPr kumimoji="1" lang="en-US" altLang="zh-CN" dirty="0"/>
              <a:t>process</a:t>
            </a:r>
            <a:r>
              <a:rPr kumimoji="1" lang="zh-CN" altLang="en-US" dirty="0"/>
              <a:t> </a:t>
            </a:r>
            <a:r>
              <a:rPr kumimoji="1" lang="en-US" altLang="zh-CN" dirty="0"/>
              <a:t>from</a:t>
            </a:r>
            <a:r>
              <a:rPr kumimoji="1" lang="zh-CN" altLang="en-US" dirty="0"/>
              <a:t> </a:t>
            </a:r>
            <a:r>
              <a:rPr kumimoji="1" lang="en-US" altLang="zh-CN" dirty="0"/>
              <a:t>3D</a:t>
            </a:r>
            <a:r>
              <a:rPr kumimoji="1" lang="zh-CN" altLang="en-US" dirty="0"/>
              <a:t> </a:t>
            </a:r>
            <a:r>
              <a:rPr kumimoji="1" lang="en-US" altLang="zh-CN" dirty="0"/>
              <a:t>to</a:t>
            </a:r>
            <a:r>
              <a:rPr kumimoji="1" lang="zh-CN" altLang="en-US" dirty="0"/>
              <a:t> </a:t>
            </a:r>
            <a:r>
              <a:rPr kumimoji="1" lang="en-US" altLang="zh-CN" dirty="0"/>
              <a:t>2D</a:t>
            </a:r>
            <a:r>
              <a:rPr kumimoji="1" lang="zh-CN" altLang="en-US" dirty="0"/>
              <a:t> </a:t>
            </a:r>
            <a:r>
              <a:rPr kumimoji="1" lang="en-US" altLang="zh-CN" dirty="0"/>
              <a:t>is</a:t>
            </a:r>
            <a:r>
              <a:rPr kumimoji="1" lang="zh-CN" altLang="en-US" dirty="0"/>
              <a:t> </a:t>
            </a:r>
            <a:r>
              <a:rPr kumimoji="1" lang="en-US" altLang="zh-CN" dirty="0"/>
              <a:t>reduced</a:t>
            </a:r>
            <a:r>
              <a:rPr kumimoji="1" lang="zh-CN" altLang="en-US" dirty="0"/>
              <a:t> </a:t>
            </a:r>
            <a:r>
              <a:rPr kumimoji="1" lang="en-US" altLang="zh-CN" dirty="0"/>
              <a:t>to</a:t>
            </a:r>
            <a:r>
              <a:rPr kumimoji="1" lang="zh-CN" altLang="en-US" dirty="0"/>
              <a:t> </a:t>
            </a:r>
            <a:r>
              <a:rPr kumimoji="1" lang="en-US" altLang="zh-CN" dirty="0"/>
              <a:t>2d</a:t>
            </a:r>
            <a:r>
              <a:rPr kumimoji="1" lang="zh-CN" altLang="en-US" dirty="0"/>
              <a:t> </a:t>
            </a:r>
            <a:r>
              <a:rPr kumimoji="1" lang="en-US" altLang="zh-CN" dirty="0"/>
              <a:t>to</a:t>
            </a:r>
            <a:r>
              <a:rPr kumimoji="1" lang="zh-CN" altLang="en-US" dirty="0"/>
              <a:t> </a:t>
            </a:r>
            <a:r>
              <a:rPr kumimoji="1" lang="en-US" altLang="zh-CN" dirty="0"/>
              <a:t>2d</a:t>
            </a:r>
            <a:r>
              <a:rPr kumimoji="1" lang="zh-CN" altLang="en-US" dirty="0"/>
              <a:t> </a:t>
            </a:r>
            <a:r>
              <a:rPr kumimoji="1" lang="en-US" altLang="zh-CN" dirty="0"/>
              <a:t>transformation.</a:t>
            </a:r>
            <a:r>
              <a:rPr kumimoji="1" lang="zh-CN" altLang="en-US" dirty="0"/>
              <a:t> </a:t>
            </a:r>
            <a:r>
              <a:rPr kumimoji="1" lang="en-US" altLang="zh-CN" dirty="0"/>
              <a:t>This</a:t>
            </a:r>
            <a:r>
              <a:rPr kumimoji="1" lang="zh-CN" altLang="en-US" dirty="0"/>
              <a:t> </a:t>
            </a:r>
            <a:r>
              <a:rPr kumimoji="1" lang="en-US" altLang="zh-CN" dirty="0"/>
              <a:t>transformation</a:t>
            </a:r>
            <a:r>
              <a:rPr kumimoji="1" lang="zh-CN" altLang="en-US" dirty="0"/>
              <a:t> </a:t>
            </a:r>
            <a:r>
              <a:rPr kumimoji="1" lang="en-US" altLang="zh-CN" dirty="0"/>
              <a:t>matrix</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3</a:t>
            </a:r>
            <a:r>
              <a:rPr kumimoji="1" lang="zh-CN" altLang="en-US" dirty="0"/>
              <a:t> </a:t>
            </a:r>
            <a:r>
              <a:rPr kumimoji="1" lang="en-US" altLang="zh-CN" dirty="0"/>
              <a:t>by</a:t>
            </a:r>
            <a:r>
              <a:rPr kumimoji="1" lang="zh-CN" altLang="en-US" dirty="0"/>
              <a:t> </a:t>
            </a:r>
            <a:r>
              <a:rPr kumimoji="1" lang="en-US" altLang="zh-CN" dirty="0"/>
              <a:t>3</a:t>
            </a:r>
            <a:r>
              <a:rPr kumimoji="1" lang="zh-CN" altLang="en-US" dirty="0"/>
              <a:t> </a:t>
            </a:r>
            <a:r>
              <a:rPr kumimoji="1" lang="en-US" altLang="zh-CN" dirty="0"/>
              <a:t>matrix,</a:t>
            </a:r>
            <a:r>
              <a:rPr kumimoji="1" lang="zh-CN" altLang="en-US" dirty="0"/>
              <a:t> </a:t>
            </a:r>
            <a:r>
              <a:rPr kumimoji="1" lang="en-US" altLang="zh-CN" dirty="0"/>
              <a:t>called</a:t>
            </a:r>
            <a:r>
              <a:rPr kumimoji="1" lang="zh-CN" altLang="en-US" dirty="0"/>
              <a:t> </a:t>
            </a:r>
            <a:r>
              <a:rPr kumimoji="1" lang="en-US" altLang="zh-CN" dirty="0"/>
              <a:t>Homography.</a:t>
            </a:r>
          </a:p>
          <a:p>
            <a:endParaRPr kumimoji="1" lang="en-US" altLang="zh-CN" dirty="0"/>
          </a:p>
        </p:txBody>
      </p:sp>
      <p:sp>
        <p:nvSpPr>
          <p:cNvPr id="4" name="灯片编号占位符 3"/>
          <p:cNvSpPr>
            <a:spLocks noGrp="1"/>
          </p:cNvSpPr>
          <p:nvPr>
            <p:ph type="sldNum" sz="quarter" idx="5"/>
          </p:nvPr>
        </p:nvSpPr>
        <p:spPr/>
        <p:txBody>
          <a:bodyPr/>
          <a:lstStyle/>
          <a:p>
            <a:fld id="{E13F729A-0AF0-4995-B32B-9504BC68960C}" type="slidenum">
              <a:rPr lang="de-DE" smtClean="0"/>
              <a:t>9</a:t>
            </a:fld>
            <a:endParaRPr lang="de-DE"/>
          </a:p>
        </p:txBody>
      </p:sp>
    </p:spTree>
    <p:extLst>
      <p:ext uri="{BB962C8B-B14F-4D97-AF65-F5344CB8AC3E}">
        <p14:creationId xmlns:p14="http://schemas.microsoft.com/office/powerpoint/2010/main" val="3936994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3806AD6-F1FF-43F6-8B93-68100F2DB2DB}"/>
              </a:ext>
            </a:extLst>
          </p:cNvPr>
          <p:cNvPicPr>
            <a:picLocks noChangeAspect="1" noChangeArrowheads="1"/>
          </p:cNvPicPr>
          <p:nvPr userDrawn="1"/>
        </p:nvPicPr>
        <p:blipFill>
          <a:blip r:embed="rId2" cstate="print">
            <a:lum bright="14000" contrast="-4000"/>
            <a:grayscl/>
          </a:blip>
          <a:srcRect t="20958" b="21313"/>
          <a:stretch>
            <a:fillRect/>
          </a:stretch>
        </p:blipFill>
        <p:spPr bwMode="auto">
          <a:xfrm>
            <a:off x="116418" y="2802263"/>
            <a:ext cx="12075583" cy="3898900"/>
          </a:xfrm>
          <a:prstGeom prst="rect">
            <a:avLst/>
          </a:prstGeom>
          <a:noFill/>
          <a:ln w="9525">
            <a:noFill/>
            <a:miter lim="800000"/>
            <a:headEnd/>
            <a:tailEnd/>
          </a:ln>
        </p:spPr>
      </p:pic>
      <p:pic>
        <p:nvPicPr>
          <p:cNvPr id="17" name="Grafik 16">
            <a:extLst>
              <a:ext uri="{FF2B5EF4-FFF2-40B4-BE49-F238E27FC236}">
                <a16:creationId xmlns:a16="http://schemas.microsoft.com/office/drawing/2014/main" id="{34A4FA1F-572C-4F3C-AB2C-552C89D6A7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7014837"/>
          </a:xfrm>
          <a:prstGeom prst="rect">
            <a:avLst/>
          </a:prstGeom>
        </p:spPr>
      </p:pic>
      <p:sp>
        <p:nvSpPr>
          <p:cNvPr id="24" name="Text Box 21">
            <a:extLst>
              <a:ext uri="{FF2B5EF4-FFF2-40B4-BE49-F238E27FC236}">
                <a16:creationId xmlns:a16="http://schemas.microsoft.com/office/drawing/2014/main" id="{06FC442B-9238-4D7D-AE83-C3F29F1B7AA6}"/>
              </a:ext>
            </a:extLst>
          </p:cNvPr>
          <p:cNvSpPr txBox="1">
            <a:spLocks noChangeArrowheads="1"/>
          </p:cNvSpPr>
          <p:nvPr userDrawn="1"/>
        </p:nvSpPr>
        <p:spPr bwMode="auto">
          <a:xfrm>
            <a:off x="366726" y="3301207"/>
            <a:ext cx="9555517" cy="412421"/>
          </a:xfrm>
          <a:prstGeom prst="rect">
            <a:avLst/>
          </a:prstGeom>
          <a:noFill/>
          <a:ln w="9525">
            <a:noFill/>
            <a:miter lim="800000"/>
            <a:headEnd/>
            <a:tailEnd/>
          </a:ln>
          <a:effectLst/>
        </p:spPr>
        <p:txBody>
          <a:bodyPr wrap="square" lIns="0" tIns="0" rIns="0" bIns="0" anchor="ctr">
            <a:spAutoFit/>
          </a:bodyPr>
          <a:lstStyle/>
          <a:p>
            <a:pPr>
              <a:defRPr/>
            </a:pPr>
            <a:r>
              <a:rPr lang="en-US" sz="1340" noProof="0" dirty="0">
                <a:solidFill>
                  <a:schemeClr val="bg1"/>
                </a:solidFill>
              </a:rPr>
              <a:t>FRAUNHOFER INSTITUTE OF OPTRONICS, SYSTEM TECHNOLOGIES AND IMAGE EXPLOATATION,</a:t>
            </a:r>
            <a:br>
              <a:rPr lang="en-US" sz="1340" noProof="0" dirty="0">
                <a:solidFill>
                  <a:schemeClr val="bg1"/>
                </a:solidFill>
              </a:rPr>
            </a:br>
            <a:r>
              <a:rPr lang="en-US" sz="1340" noProof="0" dirty="0">
                <a:solidFill>
                  <a:schemeClr val="bg1"/>
                </a:solidFill>
              </a:rPr>
              <a:t>INSTITUTE FOR AUTOMATION AND APPLIED INFORMATICS(KIT)</a:t>
            </a:r>
          </a:p>
        </p:txBody>
      </p:sp>
      <p:sp>
        <p:nvSpPr>
          <p:cNvPr id="28" name="Text Box 14">
            <a:extLst>
              <a:ext uri="{FF2B5EF4-FFF2-40B4-BE49-F238E27FC236}">
                <a16:creationId xmlns:a16="http://schemas.microsoft.com/office/drawing/2014/main" id="{8B90B0AC-C3A4-45BF-ABCA-1F7E06B01971}"/>
              </a:ext>
            </a:extLst>
          </p:cNvPr>
          <p:cNvSpPr txBox="1">
            <a:spLocks noChangeArrowheads="1"/>
          </p:cNvSpPr>
          <p:nvPr userDrawn="1"/>
        </p:nvSpPr>
        <p:spPr bwMode="auto">
          <a:xfrm rot="10800000" flipV="1">
            <a:off x="366726" y="6642556"/>
            <a:ext cx="1185627" cy="215444"/>
          </a:xfrm>
          <a:prstGeom prst="rect">
            <a:avLst/>
          </a:prstGeom>
          <a:noFill/>
          <a:ln w="9525">
            <a:noFill/>
            <a:miter lim="800000"/>
            <a:headEnd/>
            <a:tailEnd/>
          </a:ln>
          <a:effectLst/>
        </p:spPr>
        <p:txBody>
          <a:bodyPr wrap="square" lIns="0" tIns="0" rIns="0" bIns="0">
            <a:spAutoFit/>
          </a:bodyPr>
          <a:lstStyle/>
          <a:p>
            <a:r>
              <a:rPr lang="en-US" sz="1400" noProof="0" dirty="0"/>
              <a:t>IOSB-IAI</a:t>
            </a:r>
          </a:p>
        </p:txBody>
      </p:sp>
      <p:pic>
        <p:nvPicPr>
          <p:cNvPr id="33" name="Grafik 32">
            <a:extLst>
              <a:ext uri="{FF2B5EF4-FFF2-40B4-BE49-F238E27FC236}">
                <a16:creationId xmlns:a16="http://schemas.microsoft.com/office/drawing/2014/main" id="{E7FAE6E8-CB82-46A3-9770-79BEAA8CB88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79005" y="370301"/>
            <a:ext cx="1276643" cy="591299"/>
          </a:xfrm>
          <a:prstGeom prst="rect">
            <a:avLst/>
          </a:prstGeom>
        </p:spPr>
      </p:pic>
      <p:pic>
        <p:nvPicPr>
          <p:cNvPr id="3" name="图片 2" descr="图片包含 游戏机, 画&#10;&#10;描述已自动生成">
            <a:extLst>
              <a:ext uri="{FF2B5EF4-FFF2-40B4-BE49-F238E27FC236}">
                <a16:creationId xmlns:a16="http://schemas.microsoft.com/office/drawing/2014/main" id="{18933C91-5EF7-ED4D-837F-49EAE25D69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37287" y="370301"/>
            <a:ext cx="2690489" cy="648750"/>
          </a:xfrm>
          <a:prstGeom prst="rect">
            <a:avLst/>
          </a:prstGeom>
        </p:spPr>
      </p:pic>
    </p:spTree>
    <p:extLst>
      <p:ext uri="{BB962C8B-B14F-4D97-AF65-F5344CB8AC3E}">
        <p14:creationId xmlns:p14="http://schemas.microsoft.com/office/powerpoint/2010/main" val="287372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EED28-0813-48F9-AD7B-C3F4746178D5}"/>
              </a:ext>
            </a:extLst>
          </p:cNvPr>
          <p:cNvSpPr>
            <a:spLocks noGrp="1"/>
          </p:cNvSpPr>
          <p:nvPr>
            <p:ph type="title" hasCustomPrompt="1"/>
          </p:nvPr>
        </p:nvSpPr>
        <p:spPr/>
        <p:txBody>
          <a:bodyPr/>
          <a:lstStyle>
            <a:lvl1pPr>
              <a:defRPr/>
            </a:lvl1pPr>
          </a:lstStyle>
          <a:p>
            <a:r>
              <a:rPr lang="en-US" altLang="de-DE" dirty="0"/>
              <a:t>Click to add title</a:t>
            </a:r>
            <a:endParaRPr lang="de-DE" dirty="0"/>
          </a:p>
        </p:txBody>
      </p:sp>
      <p:sp>
        <p:nvSpPr>
          <p:cNvPr id="3" name="Vertikaler Textplatzhalter 2">
            <a:extLst>
              <a:ext uri="{FF2B5EF4-FFF2-40B4-BE49-F238E27FC236}">
                <a16:creationId xmlns:a16="http://schemas.microsoft.com/office/drawing/2014/main" id="{0266842F-36EC-49E9-AC66-9EB007252349}"/>
              </a:ext>
            </a:extLst>
          </p:cNvPr>
          <p:cNvSpPr>
            <a:spLocks noGrp="1"/>
          </p:cNvSpPr>
          <p:nvPr>
            <p:ph type="body" orient="vert" idx="1" hasCustomPrompt="1"/>
          </p:nvPr>
        </p:nvSpPr>
        <p:spPr/>
        <p:txBody>
          <a:bodyPr vert="eaVert"/>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4" name="Datumsplatzhalter 3">
            <a:extLst>
              <a:ext uri="{FF2B5EF4-FFF2-40B4-BE49-F238E27FC236}">
                <a16:creationId xmlns:a16="http://schemas.microsoft.com/office/drawing/2014/main" id="{0452B680-CC44-46FC-A93F-4E9655E7290E}"/>
              </a:ext>
            </a:extLst>
          </p:cNvPr>
          <p:cNvSpPr>
            <a:spLocks noGrp="1"/>
          </p:cNvSpPr>
          <p:nvPr>
            <p:ph type="dt" sz="half" idx="10"/>
          </p:nvPr>
        </p:nvSpPr>
        <p:spPr/>
        <p:txBody>
          <a:bodyPr/>
          <a:lstStyle/>
          <a:p>
            <a:fld id="{1BF58E3C-4A48-43C3-8C81-A365604B77A0}" type="datetime3">
              <a:rPr lang="en-US" smtClean="0"/>
              <a:t>30 June 2020</a:t>
            </a:fld>
            <a:endParaRPr lang="de-DE"/>
          </a:p>
        </p:txBody>
      </p:sp>
      <p:sp>
        <p:nvSpPr>
          <p:cNvPr id="6" name="Foliennummernplatzhalter 5">
            <a:extLst>
              <a:ext uri="{FF2B5EF4-FFF2-40B4-BE49-F238E27FC236}">
                <a16:creationId xmlns:a16="http://schemas.microsoft.com/office/drawing/2014/main" id="{A4520D94-8011-4067-9EDC-3FAEFF220859}"/>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5901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B59FA6F-E1AA-4777-A938-29505698E50D}"/>
              </a:ext>
            </a:extLst>
          </p:cNvPr>
          <p:cNvSpPr>
            <a:spLocks noGrp="1"/>
          </p:cNvSpPr>
          <p:nvPr>
            <p:ph type="title" orient="vert" hasCustomPrompt="1"/>
          </p:nvPr>
        </p:nvSpPr>
        <p:spPr>
          <a:xfrm>
            <a:off x="9029700" y="323850"/>
            <a:ext cx="2628900" cy="5853113"/>
          </a:xfrm>
        </p:spPr>
        <p:txBody>
          <a:bodyPr vert="eaVert"/>
          <a:lstStyle>
            <a:lvl1pPr>
              <a:defRPr/>
            </a:lvl1pPr>
          </a:lstStyle>
          <a:p>
            <a:r>
              <a:rPr lang="en-US" altLang="de-DE" dirty="0"/>
              <a:t>Click to add title</a:t>
            </a:r>
            <a:endParaRPr lang="de-DE" dirty="0"/>
          </a:p>
        </p:txBody>
      </p:sp>
      <p:sp>
        <p:nvSpPr>
          <p:cNvPr id="3" name="Vertikaler Textplatzhalter 2">
            <a:extLst>
              <a:ext uri="{FF2B5EF4-FFF2-40B4-BE49-F238E27FC236}">
                <a16:creationId xmlns:a16="http://schemas.microsoft.com/office/drawing/2014/main" id="{189F0E4A-734C-478B-A5C1-DC36FE4AD363}"/>
              </a:ext>
            </a:extLst>
          </p:cNvPr>
          <p:cNvSpPr>
            <a:spLocks noGrp="1"/>
          </p:cNvSpPr>
          <p:nvPr>
            <p:ph type="body" orient="vert" idx="1" hasCustomPrompt="1"/>
          </p:nvPr>
        </p:nvSpPr>
        <p:spPr>
          <a:xfrm>
            <a:off x="533400" y="323850"/>
            <a:ext cx="8343900" cy="5853113"/>
          </a:xfrm>
        </p:spPr>
        <p:txBody>
          <a:bodyPr vert="eaVert"/>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4" name="Datumsplatzhalter 3">
            <a:extLst>
              <a:ext uri="{FF2B5EF4-FFF2-40B4-BE49-F238E27FC236}">
                <a16:creationId xmlns:a16="http://schemas.microsoft.com/office/drawing/2014/main" id="{3DEC746F-EE53-4616-80E6-53E7FAE04EEE}"/>
              </a:ext>
            </a:extLst>
          </p:cNvPr>
          <p:cNvSpPr>
            <a:spLocks noGrp="1"/>
          </p:cNvSpPr>
          <p:nvPr>
            <p:ph type="dt" sz="half" idx="10"/>
          </p:nvPr>
        </p:nvSpPr>
        <p:spPr/>
        <p:txBody>
          <a:bodyPr/>
          <a:lstStyle/>
          <a:p>
            <a:fld id="{5DA52E5A-2C37-42FE-B29A-44C9B7BF267E}" type="datetime3">
              <a:rPr lang="en-US" smtClean="0"/>
              <a:t>30 June 2020</a:t>
            </a:fld>
            <a:endParaRPr lang="de-DE"/>
          </a:p>
        </p:txBody>
      </p:sp>
      <p:sp>
        <p:nvSpPr>
          <p:cNvPr id="6" name="Foliennummernplatzhalter 5">
            <a:extLst>
              <a:ext uri="{FF2B5EF4-FFF2-40B4-BE49-F238E27FC236}">
                <a16:creationId xmlns:a16="http://schemas.microsoft.com/office/drawing/2014/main" id="{907B5C8F-8341-4F40-8C12-2C5925ADC81F}"/>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54801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9FAF4A-98FA-4066-8B9E-CA0D85F230A1}"/>
              </a:ext>
            </a:extLst>
          </p:cNvPr>
          <p:cNvSpPr>
            <a:spLocks noGrp="1"/>
          </p:cNvSpPr>
          <p:nvPr>
            <p:ph type="title" hasCustomPrompt="1"/>
          </p:nvPr>
        </p:nvSpPr>
        <p:spPr/>
        <p:txBody>
          <a:bodyPr/>
          <a:lstStyle>
            <a:lvl1pPr>
              <a:defRPr/>
            </a:lvl1pPr>
          </a:lstStyle>
          <a:p>
            <a:r>
              <a:rPr lang="en-US" altLang="de-DE" dirty="0"/>
              <a:t>Click to add title</a:t>
            </a:r>
            <a:endParaRPr lang="en-US" noProof="0" dirty="0"/>
          </a:p>
        </p:txBody>
      </p:sp>
      <p:sp>
        <p:nvSpPr>
          <p:cNvPr id="3" name="Inhaltsplatzhalter 2">
            <a:extLst>
              <a:ext uri="{FF2B5EF4-FFF2-40B4-BE49-F238E27FC236}">
                <a16:creationId xmlns:a16="http://schemas.microsoft.com/office/drawing/2014/main" id="{C2C87942-EC3B-41F9-B423-824D3C3745B6}"/>
              </a:ext>
            </a:extLst>
          </p:cNvPr>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umsplatzhalter 3">
            <a:extLst>
              <a:ext uri="{FF2B5EF4-FFF2-40B4-BE49-F238E27FC236}">
                <a16:creationId xmlns:a16="http://schemas.microsoft.com/office/drawing/2014/main" id="{67244E0D-14A7-4B30-915C-2337D7AAF2BF}"/>
              </a:ext>
            </a:extLst>
          </p:cNvPr>
          <p:cNvSpPr>
            <a:spLocks noGrp="1"/>
          </p:cNvSpPr>
          <p:nvPr>
            <p:ph type="dt" sz="half" idx="10"/>
          </p:nvPr>
        </p:nvSpPr>
        <p:spPr/>
        <p:txBody>
          <a:bodyPr/>
          <a:lstStyle/>
          <a:p>
            <a:fld id="{7C6BFBC4-F565-4C2D-A740-CCD0BFEDCA36}" type="datetime3">
              <a:rPr lang="en-US" noProof="0" smtClean="0"/>
              <a:t>30 June 2020</a:t>
            </a:fld>
            <a:endParaRPr lang="en-US" noProof="0"/>
          </a:p>
        </p:txBody>
      </p:sp>
      <p:sp>
        <p:nvSpPr>
          <p:cNvPr id="6" name="Foliennummernplatzhalter 5">
            <a:extLst>
              <a:ext uri="{FF2B5EF4-FFF2-40B4-BE49-F238E27FC236}">
                <a16:creationId xmlns:a16="http://schemas.microsoft.com/office/drawing/2014/main" id="{C33DED0A-B994-4DFB-A110-A8E07CC6455A}"/>
              </a:ext>
            </a:extLst>
          </p:cNvPr>
          <p:cNvSpPr>
            <a:spLocks noGrp="1"/>
          </p:cNvSpPr>
          <p:nvPr>
            <p:ph type="sldNum" sz="quarter" idx="12"/>
          </p:nvPr>
        </p:nvSpPr>
        <p:spPr/>
        <p:txBody>
          <a:bodyPr/>
          <a:lstStyle/>
          <a:p>
            <a:fld id="{61696EC4-B4CF-4701-AD06-A8439D6D8E12}" type="slidenum">
              <a:rPr lang="en-US" noProof="0" smtClean="0"/>
              <a:t>‹#›</a:t>
            </a:fld>
            <a:endParaRPr lang="en-US" noProof="0"/>
          </a:p>
        </p:txBody>
      </p:sp>
    </p:spTree>
    <p:extLst>
      <p:ext uri="{BB962C8B-B14F-4D97-AF65-F5344CB8AC3E}">
        <p14:creationId xmlns:p14="http://schemas.microsoft.com/office/powerpoint/2010/main" val="313477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E38482-A4C7-42DF-9634-E3B98975DA59}"/>
              </a:ext>
            </a:extLst>
          </p:cNvPr>
          <p:cNvSpPr>
            <a:spLocks noGrp="1"/>
          </p:cNvSpPr>
          <p:nvPr>
            <p:ph type="title" hasCustomPrompt="1"/>
          </p:nvPr>
        </p:nvSpPr>
        <p:spPr>
          <a:xfrm>
            <a:off x="838200" y="4405314"/>
            <a:ext cx="10515600" cy="1757362"/>
          </a:xfrm>
        </p:spPr>
        <p:txBody>
          <a:bodyPr anchor="t"/>
          <a:lstStyle>
            <a:lvl1pPr>
              <a:defRPr sz="5500" cap="all" baseline="0"/>
            </a:lvl1pPr>
          </a:lstStyle>
          <a:p>
            <a:r>
              <a:rPr lang="en-US" altLang="de-DE" dirty="0"/>
              <a:t>Click to add title</a:t>
            </a:r>
            <a:endParaRPr lang="de-DE" dirty="0"/>
          </a:p>
        </p:txBody>
      </p:sp>
      <p:sp>
        <p:nvSpPr>
          <p:cNvPr id="3" name="Textplatzhalter 2">
            <a:extLst>
              <a:ext uri="{FF2B5EF4-FFF2-40B4-BE49-F238E27FC236}">
                <a16:creationId xmlns:a16="http://schemas.microsoft.com/office/drawing/2014/main" id="{DECEB0C6-0D9E-4ADD-B029-512526865D12}"/>
              </a:ext>
            </a:extLst>
          </p:cNvPr>
          <p:cNvSpPr>
            <a:spLocks noGrp="1"/>
          </p:cNvSpPr>
          <p:nvPr>
            <p:ph type="body" idx="1" hasCustomPrompt="1"/>
          </p:nvPr>
        </p:nvSpPr>
        <p:spPr>
          <a:xfrm>
            <a:off x="844550" y="2843213"/>
            <a:ext cx="10515600" cy="1500187"/>
          </a:xfrm>
        </p:spPr>
        <p:txBody>
          <a:bodyPr anchor="b">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de-DE" dirty="0"/>
              <a:t>Click to add text</a:t>
            </a:r>
          </a:p>
        </p:txBody>
      </p:sp>
      <p:sp>
        <p:nvSpPr>
          <p:cNvPr id="4" name="Datumsplatzhalter 3">
            <a:extLst>
              <a:ext uri="{FF2B5EF4-FFF2-40B4-BE49-F238E27FC236}">
                <a16:creationId xmlns:a16="http://schemas.microsoft.com/office/drawing/2014/main" id="{E325BB92-0C01-42FC-B768-1D40829A7E88}"/>
              </a:ext>
            </a:extLst>
          </p:cNvPr>
          <p:cNvSpPr>
            <a:spLocks noGrp="1"/>
          </p:cNvSpPr>
          <p:nvPr>
            <p:ph type="dt" sz="half" idx="10"/>
          </p:nvPr>
        </p:nvSpPr>
        <p:spPr/>
        <p:txBody>
          <a:bodyPr/>
          <a:lstStyle/>
          <a:p>
            <a:fld id="{8F87D2EB-CEE0-4D89-AD56-9C07C1039DB8}" type="datetime3">
              <a:rPr lang="en-US" smtClean="0"/>
              <a:t>30 June 2020</a:t>
            </a:fld>
            <a:endParaRPr lang="de-DE"/>
          </a:p>
        </p:txBody>
      </p:sp>
      <p:sp>
        <p:nvSpPr>
          <p:cNvPr id="6" name="Foliennummernplatzhalter 5">
            <a:extLst>
              <a:ext uri="{FF2B5EF4-FFF2-40B4-BE49-F238E27FC236}">
                <a16:creationId xmlns:a16="http://schemas.microsoft.com/office/drawing/2014/main" id="{253AEFB2-DB19-4BB5-8BB0-51D8053E35F3}"/>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616149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014A50-2840-4153-8ACA-21DDA74173BF}"/>
              </a:ext>
            </a:extLst>
          </p:cNvPr>
          <p:cNvSpPr>
            <a:spLocks noGrp="1"/>
          </p:cNvSpPr>
          <p:nvPr>
            <p:ph type="title" hasCustomPrompt="1"/>
          </p:nvPr>
        </p:nvSpPr>
        <p:spPr/>
        <p:txBody>
          <a:bodyPr/>
          <a:lstStyle>
            <a:lvl1pPr>
              <a:defRPr/>
            </a:lvl1pPr>
          </a:lstStyle>
          <a:p>
            <a:r>
              <a:rPr lang="en-US" altLang="de-DE" dirty="0"/>
              <a:t>Click to add title</a:t>
            </a:r>
            <a:endParaRPr lang="de-DE" dirty="0"/>
          </a:p>
        </p:txBody>
      </p:sp>
      <p:sp>
        <p:nvSpPr>
          <p:cNvPr id="3" name="Inhaltsplatzhalter 2">
            <a:extLst>
              <a:ext uri="{FF2B5EF4-FFF2-40B4-BE49-F238E27FC236}">
                <a16:creationId xmlns:a16="http://schemas.microsoft.com/office/drawing/2014/main" id="{39C76C89-8E8C-4A66-8B31-797AD514354F}"/>
              </a:ext>
            </a:extLst>
          </p:cNvPr>
          <p:cNvSpPr>
            <a:spLocks noGrp="1"/>
          </p:cNvSpPr>
          <p:nvPr>
            <p:ph sz="half" idx="1" hasCustomPrompt="1"/>
          </p:nvPr>
        </p:nvSpPr>
        <p:spPr>
          <a:xfrm>
            <a:off x="524664" y="1266825"/>
            <a:ext cx="5495136" cy="4829175"/>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4" name="Inhaltsplatzhalter 3">
            <a:extLst>
              <a:ext uri="{FF2B5EF4-FFF2-40B4-BE49-F238E27FC236}">
                <a16:creationId xmlns:a16="http://schemas.microsoft.com/office/drawing/2014/main" id="{9A0CBC72-16DA-4743-A938-06A0A3121EB7}"/>
              </a:ext>
            </a:extLst>
          </p:cNvPr>
          <p:cNvSpPr>
            <a:spLocks noGrp="1"/>
          </p:cNvSpPr>
          <p:nvPr>
            <p:ph sz="half" idx="2" hasCustomPrompt="1"/>
          </p:nvPr>
        </p:nvSpPr>
        <p:spPr>
          <a:xfrm>
            <a:off x="6172200" y="1266825"/>
            <a:ext cx="5495136" cy="4829175"/>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5" name="Datumsplatzhalter 4">
            <a:extLst>
              <a:ext uri="{FF2B5EF4-FFF2-40B4-BE49-F238E27FC236}">
                <a16:creationId xmlns:a16="http://schemas.microsoft.com/office/drawing/2014/main" id="{94113EAF-40FF-498E-B96E-B770070E3B30}"/>
              </a:ext>
            </a:extLst>
          </p:cNvPr>
          <p:cNvSpPr>
            <a:spLocks noGrp="1"/>
          </p:cNvSpPr>
          <p:nvPr>
            <p:ph type="dt" sz="half" idx="10"/>
          </p:nvPr>
        </p:nvSpPr>
        <p:spPr/>
        <p:txBody>
          <a:bodyPr/>
          <a:lstStyle/>
          <a:p>
            <a:fld id="{C3D90ADC-C95A-409F-92B8-2C0EDC4438AC}" type="datetime3">
              <a:rPr lang="en-US" smtClean="0"/>
              <a:t>30 June 2020</a:t>
            </a:fld>
            <a:endParaRPr lang="de-DE"/>
          </a:p>
        </p:txBody>
      </p:sp>
      <p:sp>
        <p:nvSpPr>
          <p:cNvPr id="7" name="Foliennummernplatzhalter 6">
            <a:extLst>
              <a:ext uri="{FF2B5EF4-FFF2-40B4-BE49-F238E27FC236}">
                <a16:creationId xmlns:a16="http://schemas.microsoft.com/office/drawing/2014/main" id="{E4CD4877-D48C-495B-8B04-F622FC2261D1}"/>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369757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06C1A6E-EDD8-422C-9528-06F9CBF8D517}"/>
              </a:ext>
            </a:extLst>
          </p:cNvPr>
          <p:cNvSpPr>
            <a:spLocks noGrp="1"/>
          </p:cNvSpPr>
          <p:nvPr>
            <p:ph type="body" idx="1" hasCustomPrompt="1"/>
          </p:nvPr>
        </p:nvSpPr>
        <p:spPr>
          <a:xfrm>
            <a:off x="524664" y="1250546"/>
            <a:ext cx="547291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de-DE" dirty="0"/>
              <a:t>Click to add text</a:t>
            </a:r>
          </a:p>
        </p:txBody>
      </p:sp>
      <p:sp>
        <p:nvSpPr>
          <p:cNvPr id="4" name="Inhaltsplatzhalter 3">
            <a:extLst>
              <a:ext uri="{FF2B5EF4-FFF2-40B4-BE49-F238E27FC236}">
                <a16:creationId xmlns:a16="http://schemas.microsoft.com/office/drawing/2014/main" id="{907BC53E-907B-434C-B849-6EB9897B4BA9}"/>
              </a:ext>
            </a:extLst>
          </p:cNvPr>
          <p:cNvSpPr>
            <a:spLocks noGrp="1"/>
          </p:cNvSpPr>
          <p:nvPr>
            <p:ph sz="half" idx="2" hasCustomPrompt="1"/>
          </p:nvPr>
        </p:nvSpPr>
        <p:spPr>
          <a:xfrm>
            <a:off x="524664" y="2152650"/>
            <a:ext cx="5472911" cy="4037013"/>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5" name="Textplatzhalter 4">
            <a:extLst>
              <a:ext uri="{FF2B5EF4-FFF2-40B4-BE49-F238E27FC236}">
                <a16:creationId xmlns:a16="http://schemas.microsoft.com/office/drawing/2014/main" id="{6D479D9E-3156-4950-B7AC-7F88AF33311C}"/>
              </a:ext>
            </a:extLst>
          </p:cNvPr>
          <p:cNvSpPr>
            <a:spLocks noGrp="1"/>
          </p:cNvSpPr>
          <p:nvPr>
            <p:ph type="body" sz="quarter" idx="3" hasCustomPrompt="1"/>
          </p:nvPr>
        </p:nvSpPr>
        <p:spPr>
          <a:xfrm>
            <a:off x="6172200" y="1250546"/>
            <a:ext cx="5495136"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de-DE" dirty="0"/>
              <a:t>Click to add text</a:t>
            </a:r>
          </a:p>
        </p:txBody>
      </p:sp>
      <p:sp>
        <p:nvSpPr>
          <p:cNvPr id="6" name="Inhaltsplatzhalter 5">
            <a:extLst>
              <a:ext uri="{FF2B5EF4-FFF2-40B4-BE49-F238E27FC236}">
                <a16:creationId xmlns:a16="http://schemas.microsoft.com/office/drawing/2014/main" id="{A0FEC748-198E-476C-A61F-8533DBE171B3}"/>
              </a:ext>
            </a:extLst>
          </p:cNvPr>
          <p:cNvSpPr>
            <a:spLocks noGrp="1"/>
          </p:cNvSpPr>
          <p:nvPr>
            <p:ph sz="quarter" idx="4" hasCustomPrompt="1"/>
          </p:nvPr>
        </p:nvSpPr>
        <p:spPr>
          <a:xfrm>
            <a:off x="6172200" y="2152650"/>
            <a:ext cx="5495136" cy="4037013"/>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7" name="Datumsplatzhalter 6">
            <a:extLst>
              <a:ext uri="{FF2B5EF4-FFF2-40B4-BE49-F238E27FC236}">
                <a16:creationId xmlns:a16="http://schemas.microsoft.com/office/drawing/2014/main" id="{F40AC501-5695-4386-935B-DB83960E7933}"/>
              </a:ext>
            </a:extLst>
          </p:cNvPr>
          <p:cNvSpPr>
            <a:spLocks noGrp="1"/>
          </p:cNvSpPr>
          <p:nvPr>
            <p:ph type="dt" sz="half" idx="10"/>
          </p:nvPr>
        </p:nvSpPr>
        <p:spPr/>
        <p:txBody>
          <a:bodyPr/>
          <a:lstStyle/>
          <a:p>
            <a:fld id="{D7F841E3-60F5-4CA5-95A9-CFA13B564585}" type="datetime3">
              <a:rPr lang="en-US" smtClean="0"/>
              <a:t>30 June 2020</a:t>
            </a:fld>
            <a:endParaRPr lang="de-DE"/>
          </a:p>
        </p:txBody>
      </p:sp>
      <p:sp>
        <p:nvSpPr>
          <p:cNvPr id="9" name="Foliennummernplatzhalter 8">
            <a:extLst>
              <a:ext uri="{FF2B5EF4-FFF2-40B4-BE49-F238E27FC236}">
                <a16:creationId xmlns:a16="http://schemas.microsoft.com/office/drawing/2014/main" id="{6D3C1AA5-42FD-4D92-B65E-F992356AC2A8}"/>
              </a:ext>
            </a:extLst>
          </p:cNvPr>
          <p:cNvSpPr>
            <a:spLocks noGrp="1"/>
          </p:cNvSpPr>
          <p:nvPr>
            <p:ph type="sldNum" sz="quarter" idx="12"/>
          </p:nvPr>
        </p:nvSpPr>
        <p:spPr/>
        <p:txBody>
          <a:bodyPr/>
          <a:lstStyle/>
          <a:p>
            <a:fld id="{61696EC4-B4CF-4701-AD06-A8439D6D8E12}" type="slidenum">
              <a:rPr lang="de-DE" smtClean="0"/>
              <a:t>‹#›</a:t>
            </a:fld>
            <a:endParaRPr lang="de-DE"/>
          </a:p>
        </p:txBody>
      </p:sp>
      <p:sp>
        <p:nvSpPr>
          <p:cNvPr id="10" name="Titel 1">
            <a:extLst>
              <a:ext uri="{FF2B5EF4-FFF2-40B4-BE49-F238E27FC236}">
                <a16:creationId xmlns:a16="http://schemas.microsoft.com/office/drawing/2014/main" id="{F04BAF94-C42F-462E-82C0-763E495FCFD3}"/>
              </a:ext>
            </a:extLst>
          </p:cNvPr>
          <p:cNvSpPr>
            <a:spLocks noGrp="1"/>
          </p:cNvSpPr>
          <p:nvPr>
            <p:ph type="title" hasCustomPrompt="1"/>
          </p:nvPr>
        </p:nvSpPr>
        <p:spPr>
          <a:xfrm>
            <a:off x="524664" y="435984"/>
            <a:ext cx="9178008" cy="627829"/>
          </a:xfrm>
        </p:spPr>
        <p:txBody>
          <a:bodyPr/>
          <a:lstStyle>
            <a:lvl1pPr>
              <a:defRPr/>
            </a:lvl1pPr>
          </a:lstStyle>
          <a:p>
            <a:r>
              <a:rPr lang="en-US" altLang="de-DE" dirty="0"/>
              <a:t>Click to add title</a:t>
            </a:r>
            <a:endParaRPr lang="de-DE" dirty="0"/>
          </a:p>
        </p:txBody>
      </p:sp>
    </p:spTree>
    <p:extLst>
      <p:ext uri="{BB962C8B-B14F-4D97-AF65-F5344CB8AC3E}">
        <p14:creationId xmlns:p14="http://schemas.microsoft.com/office/powerpoint/2010/main" val="426804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56C626-8132-477C-94F0-A8B5D6D3A48A}"/>
              </a:ext>
            </a:extLst>
          </p:cNvPr>
          <p:cNvSpPr>
            <a:spLocks noGrp="1"/>
          </p:cNvSpPr>
          <p:nvPr>
            <p:ph type="title" hasCustomPrompt="1"/>
          </p:nvPr>
        </p:nvSpPr>
        <p:spPr/>
        <p:txBody>
          <a:bodyPr/>
          <a:lstStyle>
            <a:lvl1pPr>
              <a:defRPr/>
            </a:lvl1pPr>
          </a:lstStyle>
          <a:p>
            <a:r>
              <a:rPr lang="de-DE" dirty="0"/>
              <a:t>Click </a:t>
            </a:r>
            <a:r>
              <a:rPr lang="de-DE" dirty="0" err="1"/>
              <a:t>to</a:t>
            </a:r>
            <a:r>
              <a:rPr lang="de-DE" dirty="0"/>
              <a:t> </a:t>
            </a:r>
            <a:r>
              <a:rPr lang="de-DE" dirty="0" err="1"/>
              <a:t>edit</a:t>
            </a:r>
            <a:r>
              <a:rPr lang="de-DE" dirty="0"/>
              <a:t> </a:t>
            </a:r>
            <a:r>
              <a:rPr lang="de-DE" dirty="0" err="1"/>
              <a:t>slide</a:t>
            </a:r>
            <a:r>
              <a:rPr lang="de-DE" dirty="0"/>
              <a:t> </a:t>
            </a:r>
            <a:r>
              <a:rPr lang="de-DE" dirty="0" err="1"/>
              <a:t>master</a:t>
            </a:r>
            <a:endParaRPr lang="de-DE" dirty="0"/>
          </a:p>
        </p:txBody>
      </p:sp>
      <p:sp>
        <p:nvSpPr>
          <p:cNvPr id="3" name="Datumsplatzhalter 2">
            <a:extLst>
              <a:ext uri="{FF2B5EF4-FFF2-40B4-BE49-F238E27FC236}">
                <a16:creationId xmlns:a16="http://schemas.microsoft.com/office/drawing/2014/main" id="{BA9F8FE1-C692-4F56-934A-4141099A00FF}"/>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5" name="Foliennummernplatzhalter 4">
            <a:extLst>
              <a:ext uri="{FF2B5EF4-FFF2-40B4-BE49-F238E27FC236}">
                <a16:creationId xmlns:a16="http://schemas.microsoft.com/office/drawing/2014/main" id="{DE3A87BF-61DB-4C5B-BDC1-0B1DEC742F83}"/>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2778636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DE91BA8-F339-42A0-BF2B-D7754B12C385}"/>
              </a:ext>
            </a:extLst>
          </p:cNvPr>
          <p:cNvSpPr>
            <a:spLocks noGrp="1"/>
          </p:cNvSpPr>
          <p:nvPr>
            <p:ph type="dt" sz="half" idx="10"/>
          </p:nvPr>
        </p:nvSpPr>
        <p:spPr/>
        <p:txBody>
          <a:bodyPr/>
          <a:lstStyle/>
          <a:p>
            <a:fld id="{CEFB506B-D846-4657-8348-A81F9E0CFEA5}" type="datetime3">
              <a:rPr lang="en-US" smtClean="0"/>
              <a:t>30 June 2020</a:t>
            </a:fld>
            <a:endParaRPr lang="de-DE"/>
          </a:p>
        </p:txBody>
      </p:sp>
      <p:sp>
        <p:nvSpPr>
          <p:cNvPr id="4" name="Foliennummernplatzhalter 3">
            <a:extLst>
              <a:ext uri="{FF2B5EF4-FFF2-40B4-BE49-F238E27FC236}">
                <a16:creationId xmlns:a16="http://schemas.microsoft.com/office/drawing/2014/main" id="{71F3F036-A58A-460E-A412-F0755713520C}"/>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74178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E224A74-2B50-4671-B7C8-F6B84532D143}"/>
              </a:ext>
            </a:extLst>
          </p:cNvPr>
          <p:cNvSpPr>
            <a:spLocks noGrp="1"/>
          </p:cNvSpPr>
          <p:nvPr>
            <p:ph idx="1" hasCustomPrompt="1"/>
          </p:nvPr>
        </p:nvSpPr>
        <p:spPr>
          <a:xfrm>
            <a:off x="5183188" y="1258887"/>
            <a:ext cx="6484148" cy="4846638"/>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4" name="Textplatzhalter 3">
            <a:extLst>
              <a:ext uri="{FF2B5EF4-FFF2-40B4-BE49-F238E27FC236}">
                <a16:creationId xmlns:a16="http://schemas.microsoft.com/office/drawing/2014/main" id="{07ABDF8E-853E-40DA-9E40-4DF3ECF08030}"/>
              </a:ext>
            </a:extLst>
          </p:cNvPr>
          <p:cNvSpPr>
            <a:spLocks noGrp="1"/>
          </p:cNvSpPr>
          <p:nvPr>
            <p:ph type="body" sz="half" idx="2" hasCustomPrompt="1"/>
          </p:nvPr>
        </p:nvSpPr>
        <p:spPr>
          <a:xfrm>
            <a:off x="524664" y="1266825"/>
            <a:ext cx="4247361" cy="48466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de-DE" dirty="0"/>
              <a:t>Click to add text</a:t>
            </a:r>
          </a:p>
        </p:txBody>
      </p:sp>
      <p:sp>
        <p:nvSpPr>
          <p:cNvPr id="5" name="Datumsplatzhalter 4">
            <a:extLst>
              <a:ext uri="{FF2B5EF4-FFF2-40B4-BE49-F238E27FC236}">
                <a16:creationId xmlns:a16="http://schemas.microsoft.com/office/drawing/2014/main" id="{7E42AD4C-CB86-40D0-A87F-685806730154}"/>
              </a:ext>
            </a:extLst>
          </p:cNvPr>
          <p:cNvSpPr>
            <a:spLocks noGrp="1"/>
          </p:cNvSpPr>
          <p:nvPr>
            <p:ph type="dt" sz="half" idx="10"/>
          </p:nvPr>
        </p:nvSpPr>
        <p:spPr/>
        <p:txBody>
          <a:bodyPr/>
          <a:lstStyle/>
          <a:p>
            <a:fld id="{D0313402-C14C-41F3-A233-BBE4E74AEAB7}" type="datetime3">
              <a:rPr lang="en-US" smtClean="0"/>
              <a:t>30 June 2020</a:t>
            </a:fld>
            <a:endParaRPr lang="de-DE"/>
          </a:p>
        </p:txBody>
      </p:sp>
      <p:sp>
        <p:nvSpPr>
          <p:cNvPr id="7" name="Foliennummernplatzhalter 6">
            <a:extLst>
              <a:ext uri="{FF2B5EF4-FFF2-40B4-BE49-F238E27FC236}">
                <a16:creationId xmlns:a16="http://schemas.microsoft.com/office/drawing/2014/main" id="{F00E594F-F0BE-4E57-97AE-D237D0231567}"/>
              </a:ext>
            </a:extLst>
          </p:cNvPr>
          <p:cNvSpPr>
            <a:spLocks noGrp="1"/>
          </p:cNvSpPr>
          <p:nvPr>
            <p:ph type="sldNum" sz="quarter" idx="12"/>
          </p:nvPr>
        </p:nvSpPr>
        <p:spPr/>
        <p:txBody>
          <a:bodyPr/>
          <a:lstStyle/>
          <a:p>
            <a:fld id="{61696EC4-B4CF-4701-AD06-A8439D6D8E12}" type="slidenum">
              <a:rPr lang="de-DE" smtClean="0"/>
              <a:t>‹#›</a:t>
            </a:fld>
            <a:endParaRPr lang="de-DE"/>
          </a:p>
        </p:txBody>
      </p:sp>
      <p:sp>
        <p:nvSpPr>
          <p:cNvPr id="8" name="Titel 1">
            <a:extLst>
              <a:ext uri="{FF2B5EF4-FFF2-40B4-BE49-F238E27FC236}">
                <a16:creationId xmlns:a16="http://schemas.microsoft.com/office/drawing/2014/main" id="{43977C42-FB14-40A6-80E5-05347C2E8D21}"/>
              </a:ext>
            </a:extLst>
          </p:cNvPr>
          <p:cNvSpPr>
            <a:spLocks noGrp="1"/>
          </p:cNvSpPr>
          <p:nvPr>
            <p:ph type="title" hasCustomPrompt="1"/>
          </p:nvPr>
        </p:nvSpPr>
        <p:spPr>
          <a:xfrm>
            <a:off x="524664" y="435984"/>
            <a:ext cx="9178008" cy="627829"/>
          </a:xfrm>
        </p:spPr>
        <p:txBody>
          <a:bodyPr/>
          <a:lstStyle>
            <a:lvl1pPr>
              <a:defRPr/>
            </a:lvl1pPr>
          </a:lstStyle>
          <a:p>
            <a:r>
              <a:rPr lang="en-US" altLang="de-DE" dirty="0"/>
              <a:t>Click to add title</a:t>
            </a:r>
            <a:endParaRPr lang="de-DE" dirty="0"/>
          </a:p>
        </p:txBody>
      </p:sp>
    </p:spTree>
    <p:extLst>
      <p:ext uri="{BB962C8B-B14F-4D97-AF65-F5344CB8AC3E}">
        <p14:creationId xmlns:p14="http://schemas.microsoft.com/office/powerpoint/2010/main" val="284118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6374B-9795-430B-A495-F423F92A54B0}"/>
              </a:ext>
            </a:extLst>
          </p:cNvPr>
          <p:cNvSpPr>
            <a:spLocks noGrp="1"/>
          </p:cNvSpPr>
          <p:nvPr>
            <p:ph type="title" hasCustomPrompt="1"/>
          </p:nvPr>
        </p:nvSpPr>
        <p:spPr>
          <a:xfrm>
            <a:off x="2505073" y="4633573"/>
            <a:ext cx="7191375" cy="679632"/>
          </a:xfrm>
        </p:spPr>
        <p:txBody>
          <a:bodyPr anchor="b"/>
          <a:lstStyle>
            <a:lvl1pPr>
              <a:defRPr sz="3200"/>
            </a:lvl1pPr>
          </a:lstStyle>
          <a:p>
            <a:r>
              <a:rPr lang="en-US" altLang="de-DE" dirty="0"/>
              <a:t>Click to add title</a:t>
            </a:r>
            <a:endParaRPr lang="de-DE" dirty="0"/>
          </a:p>
        </p:txBody>
      </p:sp>
      <p:sp>
        <p:nvSpPr>
          <p:cNvPr id="3" name="Bildplatzhalter 2">
            <a:extLst>
              <a:ext uri="{FF2B5EF4-FFF2-40B4-BE49-F238E27FC236}">
                <a16:creationId xmlns:a16="http://schemas.microsoft.com/office/drawing/2014/main" id="{036DF784-93EB-4084-94D8-502B41B59022}"/>
              </a:ext>
            </a:extLst>
          </p:cNvPr>
          <p:cNvSpPr>
            <a:spLocks noGrp="1"/>
          </p:cNvSpPr>
          <p:nvPr>
            <p:ph type="pic" idx="1" hasCustomPrompt="1"/>
          </p:nvPr>
        </p:nvSpPr>
        <p:spPr>
          <a:xfrm>
            <a:off x="2505074" y="635000"/>
            <a:ext cx="7191376" cy="3852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Add </a:t>
            </a:r>
            <a:r>
              <a:rPr lang="de-DE" dirty="0" err="1"/>
              <a:t>picture</a:t>
            </a:r>
            <a:endParaRPr lang="de-DE" dirty="0"/>
          </a:p>
        </p:txBody>
      </p:sp>
      <p:sp>
        <p:nvSpPr>
          <p:cNvPr id="4" name="Textplatzhalter 3">
            <a:extLst>
              <a:ext uri="{FF2B5EF4-FFF2-40B4-BE49-F238E27FC236}">
                <a16:creationId xmlns:a16="http://schemas.microsoft.com/office/drawing/2014/main" id="{8F41D6B1-CAC9-43B5-8288-F21476CE26C5}"/>
              </a:ext>
            </a:extLst>
          </p:cNvPr>
          <p:cNvSpPr>
            <a:spLocks noGrp="1"/>
          </p:cNvSpPr>
          <p:nvPr>
            <p:ph type="body" sz="half" idx="2" hasCustomPrompt="1"/>
          </p:nvPr>
        </p:nvSpPr>
        <p:spPr>
          <a:xfrm>
            <a:off x="2505074" y="5386184"/>
            <a:ext cx="7191374" cy="9204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de-DE" dirty="0"/>
              <a:t>Click to add text</a:t>
            </a:r>
          </a:p>
        </p:txBody>
      </p:sp>
      <p:sp>
        <p:nvSpPr>
          <p:cNvPr id="5" name="Datumsplatzhalter 4">
            <a:extLst>
              <a:ext uri="{FF2B5EF4-FFF2-40B4-BE49-F238E27FC236}">
                <a16:creationId xmlns:a16="http://schemas.microsoft.com/office/drawing/2014/main" id="{D24A9041-3C06-495E-AF4A-4221DC9CA91E}"/>
              </a:ext>
            </a:extLst>
          </p:cNvPr>
          <p:cNvSpPr>
            <a:spLocks noGrp="1"/>
          </p:cNvSpPr>
          <p:nvPr>
            <p:ph type="dt" sz="half" idx="10"/>
          </p:nvPr>
        </p:nvSpPr>
        <p:spPr/>
        <p:txBody>
          <a:bodyPr/>
          <a:lstStyle/>
          <a:p>
            <a:fld id="{82E9ADAB-9574-4EB4-837E-EA92064005A6}" type="datetime3">
              <a:rPr lang="en-US" smtClean="0"/>
              <a:t>30 June 2020</a:t>
            </a:fld>
            <a:endParaRPr lang="de-DE"/>
          </a:p>
        </p:txBody>
      </p:sp>
      <p:sp>
        <p:nvSpPr>
          <p:cNvPr id="7" name="Foliennummernplatzhalter 6">
            <a:extLst>
              <a:ext uri="{FF2B5EF4-FFF2-40B4-BE49-F238E27FC236}">
                <a16:creationId xmlns:a16="http://schemas.microsoft.com/office/drawing/2014/main" id="{3A3ED597-52C7-4BAE-989E-C3C6448F5B32}"/>
              </a:ext>
            </a:extLst>
          </p:cNvPr>
          <p:cNvSpPr>
            <a:spLocks noGrp="1"/>
          </p:cNvSpPr>
          <p:nvPr>
            <p:ph type="sldNum" sz="quarter" idx="12"/>
          </p:nvPr>
        </p:nvSpPr>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177203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7A379F1C-2660-4789-9972-53B64D55CC3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40279"/>
            <a:ext cx="12192000" cy="6858000"/>
          </a:xfrm>
          <a:prstGeom prst="rect">
            <a:avLst/>
          </a:prstGeom>
        </p:spPr>
      </p:pic>
      <p:sp>
        <p:nvSpPr>
          <p:cNvPr id="2" name="Titelplatzhalter 1">
            <a:extLst>
              <a:ext uri="{FF2B5EF4-FFF2-40B4-BE49-F238E27FC236}">
                <a16:creationId xmlns:a16="http://schemas.microsoft.com/office/drawing/2014/main" id="{DEB8BAE8-97B4-4801-B1D8-A8524D747358}"/>
              </a:ext>
            </a:extLst>
          </p:cNvPr>
          <p:cNvSpPr>
            <a:spLocks noGrp="1"/>
          </p:cNvSpPr>
          <p:nvPr>
            <p:ph type="title"/>
          </p:nvPr>
        </p:nvSpPr>
        <p:spPr>
          <a:xfrm>
            <a:off x="524664" y="444005"/>
            <a:ext cx="9178008" cy="627829"/>
          </a:xfrm>
          <a:prstGeom prst="rect">
            <a:avLst/>
          </a:prstGeom>
        </p:spPr>
        <p:txBody>
          <a:bodyPr vert="horz" lIns="0" tIns="0" rIns="0" bIns="0" rtlCol="0" anchor="b">
            <a:noAutofit/>
          </a:bodyPr>
          <a:lstStyle/>
          <a:p>
            <a:r>
              <a:rPr lang="en-US" altLang="de-DE" dirty="0"/>
              <a:t>Click to add title</a:t>
            </a:r>
            <a:endParaRPr lang="en-US" noProof="0" dirty="0"/>
          </a:p>
        </p:txBody>
      </p:sp>
      <p:sp>
        <p:nvSpPr>
          <p:cNvPr id="3" name="Textplatzhalter 2">
            <a:extLst>
              <a:ext uri="{FF2B5EF4-FFF2-40B4-BE49-F238E27FC236}">
                <a16:creationId xmlns:a16="http://schemas.microsoft.com/office/drawing/2014/main" id="{63E77A8F-6878-4E61-BC0E-2E4E240C9347}"/>
              </a:ext>
            </a:extLst>
          </p:cNvPr>
          <p:cNvSpPr>
            <a:spLocks noGrp="1"/>
          </p:cNvSpPr>
          <p:nvPr>
            <p:ph type="body" idx="1"/>
          </p:nvPr>
        </p:nvSpPr>
        <p:spPr>
          <a:xfrm>
            <a:off x="524664" y="1269206"/>
            <a:ext cx="11142672" cy="4850241"/>
          </a:xfrm>
          <a:prstGeom prst="rect">
            <a:avLst/>
          </a:prstGeom>
        </p:spPr>
        <p:txBody>
          <a:bodyPr vert="horz" lIns="0" tIns="0" rIns="0" bIns="0" rtlCol="0">
            <a:norm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umsplatzhalter 3">
            <a:extLst>
              <a:ext uri="{FF2B5EF4-FFF2-40B4-BE49-F238E27FC236}">
                <a16:creationId xmlns:a16="http://schemas.microsoft.com/office/drawing/2014/main" id="{9ACCE978-AE43-463A-92DA-4CC1B167373D}"/>
              </a:ext>
            </a:extLst>
          </p:cNvPr>
          <p:cNvSpPr>
            <a:spLocks noGrp="1"/>
          </p:cNvSpPr>
          <p:nvPr>
            <p:ph type="dt" sz="half" idx="2"/>
          </p:nvPr>
        </p:nvSpPr>
        <p:spPr>
          <a:xfrm>
            <a:off x="715378" y="6452596"/>
            <a:ext cx="1700463" cy="365125"/>
          </a:xfrm>
          <a:prstGeom prst="rect">
            <a:avLst/>
          </a:prstGeom>
        </p:spPr>
        <p:txBody>
          <a:bodyPr vert="horz" lIns="0" tIns="0" rIns="0" bIns="0" rtlCol="0" anchor="t"/>
          <a:lstStyle>
            <a:lvl1pPr algn="l">
              <a:defRPr sz="1200">
                <a:solidFill>
                  <a:schemeClr val="tx1">
                    <a:tint val="75000"/>
                  </a:schemeClr>
                </a:solidFill>
              </a:defRPr>
            </a:lvl1pPr>
          </a:lstStyle>
          <a:p>
            <a:fld id="{D440409C-9897-4940-8DB3-931E759C1E19}" type="datetime3">
              <a:rPr lang="en-US" noProof="0" smtClean="0"/>
              <a:t>30 June 2020</a:t>
            </a:fld>
            <a:endParaRPr lang="en-US" noProof="0"/>
          </a:p>
        </p:txBody>
      </p:sp>
      <p:sp>
        <p:nvSpPr>
          <p:cNvPr id="6" name="Foliennummernplatzhalter 5">
            <a:extLst>
              <a:ext uri="{FF2B5EF4-FFF2-40B4-BE49-F238E27FC236}">
                <a16:creationId xmlns:a16="http://schemas.microsoft.com/office/drawing/2014/main" id="{593F00E4-276F-4732-91E8-B5F61756DE42}"/>
              </a:ext>
            </a:extLst>
          </p:cNvPr>
          <p:cNvSpPr>
            <a:spLocks noGrp="1"/>
          </p:cNvSpPr>
          <p:nvPr>
            <p:ph type="sldNum" sz="quarter" idx="4"/>
          </p:nvPr>
        </p:nvSpPr>
        <p:spPr>
          <a:xfrm>
            <a:off x="279993" y="6452596"/>
            <a:ext cx="435385" cy="365125"/>
          </a:xfrm>
          <a:prstGeom prst="rect">
            <a:avLst/>
          </a:prstGeom>
        </p:spPr>
        <p:txBody>
          <a:bodyPr vert="horz" lIns="0" tIns="0" rIns="0" bIns="0" rtlCol="0" anchor="t"/>
          <a:lstStyle>
            <a:lvl1pPr algn="l">
              <a:defRPr sz="1200" b="1">
                <a:solidFill>
                  <a:schemeClr val="tx1"/>
                </a:solidFill>
              </a:defRPr>
            </a:lvl1pPr>
          </a:lstStyle>
          <a:p>
            <a:fld id="{61696EC4-B4CF-4701-AD06-A8439D6D8E12}" type="slidenum">
              <a:rPr lang="en-US" noProof="0" smtClean="0"/>
              <a:pPr/>
              <a:t>‹#›</a:t>
            </a:fld>
            <a:endParaRPr lang="en-US" noProof="0"/>
          </a:p>
        </p:txBody>
      </p:sp>
      <p:sp>
        <p:nvSpPr>
          <p:cNvPr id="16" name="Fußzeilenplatzhalter 4">
            <a:extLst>
              <a:ext uri="{FF2B5EF4-FFF2-40B4-BE49-F238E27FC236}">
                <a16:creationId xmlns:a16="http://schemas.microsoft.com/office/drawing/2014/main" id="{93D1C25E-2C0F-4541-AA98-2C41C9CFAF34}"/>
              </a:ext>
            </a:extLst>
          </p:cNvPr>
          <p:cNvSpPr txBox="1">
            <a:spLocks/>
          </p:cNvSpPr>
          <p:nvPr userDrawn="1"/>
        </p:nvSpPr>
        <p:spPr>
          <a:xfrm>
            <a:off x="8708064" y="6452596"/>
            <a:ext cx="2959271" cy="365125"/>
          </a:xfrm>
          <a:prstGeom prst="rect">
            <a:avLst/>
          </a:prstGeom>
        </p:spPr>
        <p:txBody>
          <a:bodyPr vert="horz" lIns="0" tIns="0" rIns="0" bIns="0" rtlCol="0" anchor="t"/>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defRPr/>
            </a:pPr>
            <a:endParaRPr lang="en-US" sz="1200" noProof="0" dirty="0"/>
          </a:p>
        </p:txBody>
      </p:sp>
      <p:pic>
        <p:nvPicPr>
          <p:cNvPr id="11" name="Grafik 10">
            <a:extLst>
              <a:ext uri="{FF2B5EF4-FFF2-40B4-BE49-F238E27FC236}">
                <a16:creationId xmlns:a16="http://schemas.microsoft.com/office/drawing/2014/main" id="{278C3E26-950C-419E-9861-927999F4FC2C}"/>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9783943" y="327823"/>
            <a:ext cx="729720" cy="337982"/>
          </a:xfrm>
          <a:prstGeom prst="rect">
            <a:avLst/>
          </a:prstGeom>
        </p:spPr>
      </p:pic>
      <p:sp>
        <p:nvSpPr>
          <p:cNvPr id="10" name="Fußzeilenplatzhalter 4">
            <a:extLst>
              <a:ext uri="{FF2B5EF4-FFF2-40B4-BE49-F238E27FC236}">
                <a16:creationId xmlns:a16="http://schemas.microsoft.com/office/drawing/2014/main" id="{7657E246-BA60-47BA-8C51-9E3FA888CD8A}"/>
              </a:ext>
            </a:extLst>
          </p:cNvPr>
          <p:cNvSpPr txBox="1">
            <a:spLocks/>
          </p:cNvSpPr>
          <p:nvPr userDrawn="1"/>
        </p:nvSpPr>
        <p:spPr>
          <a:xfrm>
            <a:off x="3253616" y="6452596"/>
            <a:ext cx="5684767" cy="365125"/>
          </a:xfrm>
          <a:prstGeom prst="rect">
            <a:avLst/>
          </a:prstGeom>
        </p:spPr>
        <p:txBody>
          <a:bodyPr vert="horz" lIns="0" tIns="0" rIns="0" bIns="0" rtlCol="0" anchor="t"/>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noProof="0" dirty="0"/>
              <a:t>Bo Cao – An Algorithm to Improve Stereo Matching for a Piecewise Planar World   </a:t>
            </a:r>
          </a:p>
        </p:txBody>
      </p:sp>
      <p:pic>
        <p:nvPicPr>
          <p:cNvPr id="7" name="图片 6" descr="图片包含 游戏机, 画&#10;&#10;描述已自动生成">
            <a:extLst>
              <a:ext uri="{FF2B5EF4-FFF2-40B4-BE49-F238E27FC236}">
                <a16:creationId xmlns:a16="http://schemas.microsoft.com/office/drawing/2014/main" id="{6A63FB08-703D-C546-A4EE-F7BB0B7643CE}"/>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13662" y="805438"/>
            <a:ext cx="1178609" cy="355748"/>
          </a:xfrm>
          <a:prstGeom prst="rect">
            <a:avLst/>
          </a:prstGeom>
        </p:spPr>
      </p:pic>
      <p:sp>
        <p:nvSpPr>
          <p:cNvPr id="8" name="文本框 7">
            <a:extLst>
              <a:ext uri="{FF2B5EF4-FFF2-40B4-BE49-F238E27FC236}">
                <a16:creationId xmlns:a16="http://schemas.microsoft.com/office/drawing/2014/main" id="{B6B2891A-297A-FC42-8D41-E45B64BCBA06}"/>
              </a:ext>
            </a:extLst>
          </p:cNvPr>
          <p:cNvSpPr txBox="1"/>
          <p:nvPr userDrawn="1"/>
        </p:nvSpPr>
        <p:spPr>
          <a:xfrm>
            <a:off x="9702672" y="6413925"/>
            <a:ext cx="2287311" cy="276999"/>
          </a:xfrm>
          <a:prstGeom prst="rect">
            <a:avLst/>
          </a:prstGeom>
          <a:noFill/>
        </p:spPr>
        <p:txBody>
          <a:bodyPr wrap="square" rtlCol="0">
            <a:spAutoFit/>
          </a:bodyPr>
          <a:lstStyle/>
          <a:p>
            <a:r>
              <a:rPr kumimoji="1" lang="en-US" altLang="zh-CN" sz="1200" dirty="0"/>
              <a:t>KIT-IAI FRAUNHOFER-IOSB</a:t>
            </a:r>
            <a:endParaRPr kumimoji="1" lang="zh-CN" altLang="en-US" sz="1400" dirty="0"/>
          </a:p>
        </p:txBody>
      </p:sp>
    </p:spTree>
    <p:extLst>
      <p:ext uri="{BB962C8B-B14F-4D97-AF65-F5344CB8AC3E}">
        <p14:creationId xmlns:p14="http://schemas.microsoft.com/office/powerpoint/2010/main" val="274606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p:titleStyle>
    <p:bodyStyle>
      <a:lvl1pPr marL="361950" indent="-361950" algn="l" defTabSz="914400" rtl="0" eaLnBrk="1" latinLnBrk="0" hangingPunct="1">
        <a:lnSpc>
          <a:spcPct val="90000"/>
        </a:lnSpc>
        <a:spcBef>
          <a:spcPts val="600"/>
        </a:spcBef>
        <a:buSzPct val="88000"/>
        <a:buFontTx/>
        <a:buBlip>
          <a:blip r:embed="rId16"/>
        </a:buBlip>
        <a:defRPr sz="2800" kern="1200">
          <a:solidFill>
            <a:schemeClr val="tx1"/>
          </a:solidFill>
          <a:latin typeface="+mn-lt"/>
          <a:ea typeface="+mn-ea"/>
          <a:cs typeface="+mn-cs"/>
        </a:defRPr>
      </a:lvl1pPr>
      <a:lvl2pPr marL="809625" indent="-361950" algn="l" defTabSz="914400" rtl="0" eaLnBrk="1" latinLnBrk="0" hangingPunct="1">
        <a:lnSpc>
          <a:spcPct val="90000"/>
        </a:lnSpc>
        <a:spcBef>
          <a:spcPts val="600"/>
        </a:spcBef>
        <a:buSzPct val="88000"/>
        <a:buFontTx/>
        <a:buBlip>
          <a:blip r:embed="rId16"/>
        </a:buBlip>
        <a:defRPr sz="2400" kern="1200">
          <a:solidFill>
            <a:schemeClr val="tx1"/>
          </a:solidFill>
          <a:latin typeface="+mn-lt"/>
          <a:ea typeface="+mn-ea"/>
          <a:cs typeface="+mn-cs"/>
        </a:defRPr>
      </a:lvl2pPr>
      <a:lvl3pPr marL="1257300" indent="-361950" algn="l" defTabSz="914400" rtl="0" eaLnBrk="1" latinLnBrk="0" hangingPunct="1">
        <a:lnSpc>
          <a:spcPct val="90000"/>
        </a:lnSpc>
        <a:spcBef>
          <a:spcPts val="600"/>
        </a:spcBef>
        <a:buSzPct val="88000"/>
        <a:buFontTx/>
        <a:buBlip>
          <a:blip r:embed="rId16"/>
        </a:buBlip>
        <a:defRPr sz="2000" kern="1200">
          <a:solidFill>
            <a:schemeClr val="tx1"/>
          </a:solidFill>
          <a:latin typeface="+mn-lt"/>
          <a:ea typeface="+mn-ea"/>
          <a:cs typeface="+mn-cs"/>
        </a:defRPr>
      </a:lvl3pPr>
      <a:lvl4pPr marL="1704975" indent="-361950" algn="l" defTabSz="914400" rtl="0" eaLnBrk="1" latinLnBrk="0" hangingPunct="1">
        <a:lnSpc>
          <a:spcPct val="90000"/>
        </a:lnSpc>
        <a:spcBef>
          <a:spcPts val="600"/>
        </a:spcBef>
        <a:buSzPct val="88000"/>
        <a:buFontTx/>
        <a:buBlip>
          <a:blip r:embed="rId16"/>
        </a:buBlip>
        <a:defRPr sz="2000" kern="1200">
          <a:solidFill>
            <a:schemeClr val="tx1"/>
          </a:solidFill>
          <a:latin typeface="+mn-lt"/>
          <a:ea typeface="+mn-ea"/>
          <a:cs typeface="+mn-cs"/>
        </a:defRPr>
      </a:lvl4pPr>
      <a:lvl5pPr marL="2152650" indent="-361950" algn="l" defTabSz="914400" rtl="0" eaLnBrk="1" latinLnBrk="0" hangingPunct="1">
        <a:lnSpc>
          <a:spcPct val="90000"/>
        </a:lnSpc>
        <a:spcBef>
          <a:spcPts val="600"/>
        </a:spcBef>
        <a:buSzPct val="88000"/>
        <a:buFontTx/>
        <a:buBlip>
          <a:blip r:embed="rId16"/>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1" Type="http://schemas.openxmlformats.org/officeDocument/2006/relationships/image" Target="../media/image29.png"/><Relationship Id="rId2" Type="http://schemas.openxmlformats.org/officeDocument/2006/relationships/notesSlide" Target="../notesSlides/notesSlide15.xml"/><Relationship Id="rId20" Type="http://schemas.openxmlformats.org/officeDocument/2006/relationships/image" Target="../media/image28.png"/><Relationship Id="rId1" Type="http://schemas.openxmlformats.org/officeDocument/2006/relationships/slideLayout" Target="../slideLayouts/slideLayout6.xml"/><Relationship Id="rId19" Type="http://schemas.openxmlformats.org/officeDocument/2006/relationships/image" Target="../media/image32.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9.png"/><Relationship Id="rId17" Type="http://schemas.openxmlformats.org/officeDocument/2006/relationships/image" Target="../media/image450.png"/><Relationship Id="rId2" Type="http://schemas.openxmlformats.org/officeDocument/2006/relationships/notesSlide" Target="../notesSlides/notesSlide25.xml"/><Relationship Id="rId16" Type="http://schemas.openxmlformats.org/officeDocument/2006/relationships/image" Target="../media/image480.png"/><Relationship Id="rId1" Type="http://schemas.openxmlformats.org/officeDocument/2006/relationships/slideLayout" Target="../slideLayouts/slideLayout6.xml"/><Relationship Id="rId6"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56.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6.jp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1.xml"/><Relationship Id="rId5" Type="http://schemas.openxmlformats.org/officeDocument/2006/relationships/image" Target="../media/image10.jpe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2B401D3-9C9F-457C-B31F-B21C8B9F33C4}"/>
              </a:ext>
            </a:extLst>
          </p:cNvPr>
          <p:cNvSpPr>
            <a:spLocks noChangeArrowheads="1"/>
          </p:cNvSpPr>
          <p:nvPr/>
        </p:nvSpPr>
        <p:spPr bwMode="auto">
          <a:xfrm>
            <a:off x="366580" y="1255793"/>
            <a:ext cx="10008811" cy="890000"/>
          </a:xfrm>
          <a:prstGeom prst="rect">
            <a:avLst/>
          </a:prstGeom>
          <a:noFill/>
          <a:ln w="9525">
            <a:noFill/>
            <a:miter lim="800000"/>
            <a:headEnd/>
            <a:tailEnd/>
          </a:ln>
        </p:spPr>
        <p:txBody>
          <a:bodyPr lIns="0" tIns="0" rIns="0" bIns="0" anchor="b"/>
          <a:lstStyle/>
          <a:p>
            <a:pPr>
              <a:lnSpc>
                <a:spcPct val="90000"/>
              </a:lnSpc>
            </a:pPr>
            <a:r>
              <a:rPr lang="en-US" altLang="de-DE" sz="3000" b="1" dirty="0"/>
              <a:t>Mid-Presentation: </a:t>
            </a:r>
            <a:r>
              <a:rPr kumimoji="1" lang="en-US" altLang="zh-CN" sz="3000" b="1" dirty="0"/>
              <a:t>An Algorithm to Improve Image Matching for a Piecewise Planar World</a:t>
            </a:r>
            <a:endParaRPr kumimoji="1" lang="zh-CN" altLang="en-US" sz="3000" b="1" dirty="0"/>
          </a:p>
        </p:txBody>
      </p:sp>
      <p:sp>
        <p:nvSpPr>
          <p:cNvPr id="3" name="文本框 2">
            <a:extLst>
              <a:ext uri="{FF2B5EF4-FFF2-40B4-BE49-F238E27FC236}">
                <a16:creationId xmlns:a16="http://schemas.microsoft.com/office/drawing/2014/main" id="{A834B52A-02ED-CA49-9BFA-DB4F91A5DD0A}"/>
              </a:ext>
            </a:extLst>
          </p:cNvPr>
          <p:cNvSpPr txBox="1"/>
          <p:nvPr/>
        </p:nvSpPr>
        <p:spPr>
          <a:xfrm>
            <a:off x="366580" y="2295431"/>
            <a:ext cx="10008810" cy="958596"/>
          </a:xfrm>
          <a:prstGeom prst="rect">
            <a:avLst/>
          </a:prstGeom>
          <a:noFill/>
        </p:spPr>
        <p:txBody>
          <a:bodyPr wrap="square" rtlCol="0">
            <a:spAutoFit/>
          </a:bodyPr>
          <a:lstStyle/>
          <a:p>
            <a:pPr>
              <a:lnSpc>
                <a:spcPct val="150000"/>
              </a:lnSpc>
            </a:pPr>
            <a:r>
              <a:rPr kumimoji="1" lang="en-US" altLang="zh-CN" sz="2000" dirty="0"/>
              <a:t>Bo Cao (KIT)</a:t>
            </a:r>
          </a:p>
          <a:p>
            <a:pPr>
              <a:lnSpc>
                <a:spcPct val="150000"/>
              </a:lnSpc>
            </a:pPr>
            <a:r>
              <a:rPr kumimoji="1" lang="en-US" altLang="zh-CN" sz="2000" dirty="0"/>
              <a:t>Supervisor: M.Sc. Bastian </a:t>
            </a:r>
            <a:r>
              <a:rPr kumimoji="1" lang="en-US" altLang="zh-CN" sz="2000" dirty="0" err="1"/>
              <a:t>Erdnüß</a:t>
            </a:r>
            <a:r>
              <a:rPr kumimoji="1" lang="en-US" altLang="zh-CN" sz="2000" dirty="0"/>
              <a:t> (IOSB) and Prof. Dr. Ralf </a:t>
            </a:r>
            <a:r>
              <a:rPr kumimoji="1" lang="en-US" altLang="zh-CN" sz="2000" dirty="0" err="1"/>
              <a:t>Mikut</a:t>
            </a:r>
            <a:r>
              <a:rPr kumimoji="1" lang="en-US" altLang="zh-CN" sz="2000" dirty="0"/>
              <a:t> (IAI)</a:t>
            </a:r>
          </a:p>
        </p:txBody>
      </p:sp>
    </p:spTree>
    <p:extLst>
      <p:ext uri="{BB962C8B-B14F-4D97-AF65-F5344CB8AC3E}">
        <p14:creationId xmlns:p14="http://schemas.microsoft.com/office/powerpoint/2010/main" val="1247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DD197-C069-7D45-BCEB-954E8941BCF6}"/>
              </a:ext>
            </a:extLst>
          </p:cNvPr>
          <p:cNvSpPr>
            <a:spLocks noGrp="1"/>
          </p:cNvSpPr>
          <p:nvPr>
            <p:ph type="title"/>
          </p:nvPr>
        </p:nvSpPr>
        <p:spPr>
          <a:xfrm>
            <a:off x="838200" y="171162"/>
            <a:ext cx="2840182" cy="2371148"/>
          </a:xfrm>
        </p:spPr>
        <p:txBody>
          <a:bodyPr>
            <a:normAutofit/>
          </a:bodyPr>
          <a:lstStyle/>
          <a:p>
            <a:r>
              <a:rPr kumimoji="1" lang="en-US" altLang="zh-CN" sz="3200" dirty="0">
                <a:solidFill>
                  <a:srgbClr val="FFFFFF"/>
                </a:solidFill>
              </a:rPr>
              <a:t>Planar Projection Diagram</a:t>
            </a:r>
            <a:endParaRPr kumimoji="1" lang="zh-CN" altLang="en-US" sz="3200" dirty="0">
              <a:solidFill>
                <a:srgbClr val="FFFFFF"/>
              </a:solidFill>
            </a:endParaRPr>
          </a:p>
        </p:txBody>
      </p:sp>
      <p:sp>
        <p:nvSpPr>
          <p:cNvPr id="3" name="日期占位符 2">
            <a:extLst>
              <a:ext uri="{FF2B5EF4-FFF2-40B4-BE49-F238E27FC236}">
                <a16:creationId xmlns:a16="http://schemas.microsoft.com/office/drawing/2014/main" id="{13EDAFE3-2FB7-AA44-968B-C2724F0A042E}"/>
              </a:ext>
            </a:extLst>
          </p:cNvPr>
          <p:cNvSpPr>
            <a:spLocks noGrp="1"/>
          </p:cNvSpPr>
          <p:nvPr>
            <p:ph type="dt" sz="half" idx="10"/>
          </p:nvPr>
        </p:nvSpPr>
        <p:spPr>
          <a:xfrm>
            <a:off x="8047083" y="6356350"/>
            <a:ext cx="2556791" cy="365125"/>
          </a:xfrm>
          <a:noFill/>
        </p:spPr>
        <p:txBody>
          <a:bodyPr>
            <a:normAutofit/>
          </a:bodyPr>
          <a:lstStyle/>
          <a:p>
            <a:pPr algn="r">
              <a:spcAft>
                <a:spcPts val="600"/>
              </a:spcAft>
            </a:pPr>
            <a:fld id="{6BF73126-0150-4921-9C1C-1FAE8AF260B6}" type="datetime3">
              <a:rPr lang="en-US" smtClean="0"/>
              <a:pPr algn="r">
                <a:spcAft>
                  <a:spcPts val="600"/>
                </a:spcAft>
              </a:pPr>
              <a:t>30 June 2020</a:t>
            </a:fld>
            <a:endParaRPr lang="de-DE"/>
          </a:p>
        </p:txBody>
      </p:sp>
      <p:sp>
        <p:nvSpPr>
          <p:cNvPr id="4" name="灯片编号占位符 3">
            <a:extLst>
              <a:ext uri="{FF2B5EF4-FFF2-40B4-BE49-F238E27FC236}">
                <a16:creationId xmlns:a16="http://schemas.microsoft.com/office/drawing/2014/main" id="{14EF2573-911C-0B42-8D15-A4393A5C00E4}"/>
              </a:ext>
            </a:extLst>
          </p:cNvPr>
          <p:cNvSpPr>
            <a:spLocks noGrp="1"/>
          </p:cNvSpPr>
          <p:nvPr>
            <p:ph type="sldNum" sz="quarter" idx="12"/>
          </p:nvPr>
        </p:nvSpPr>
        <p:spPr>
          <a:xfrm>
            <a:off x="10926476" y="6356350"/>
            <a:ext cx="625443" cy="365125"/>
          </a:xfrm>
          <a:noFill/>
        </p:spPr>
        <p:txBody>
          <a:bodyPr>
            <a:normAutofit/>
          </a:bodyPr>
          <a:lstStyle/>
          <a:p>
            <a:pPr>
              <a:spcAft>
                <a:spcPts val="600"/>
              </a:spcAft>
            </a:pPr>
            <a:fld id="{61696EC4-B4CF-4701-AD06-A8439D6D8E12}" type="slidenum">
              <a:rPr lang="de-DE" smtClean="0"/>
              <a:pPr>
                <a:spcAft>
                  <a:spcPts val="600"/>
                </a:spcAft>
              </a:pPr>
              <a:t>10</a:t>
            </a:fld>
            <a:endParaRPr lang="de-DE"/>
          </a:p>
        </p:txBody>
      </p:sp>
      <p:grpSp>
        <p:nvGrpSpPr>
          <p:cNvPr id="7" name="组合 6">
            <a:extLst>
              <a:ext uri="{FF2B5EF4-FFF2-40B4-BE49-F238E27FC236}">
                <a16:creationId xmlns:a16="http://schemas.microsoft.com/office/drawing/2014/main" id="{480A6FE2-6E2C-8142-9E66-75E83D02D361}"/>
              </a:ext>
            </a:extLst>
          </p:cNvPr>
          <p:cNvGrpSpPr/>
          <p:nvPr/>
        </p:nvGrpSpPr>
        <p:grpSpPr>
          <a:xfrm>
            <a:off x="47999" y="5979424"/>
            <a:ext cx="12096001" cy="476991"/>
            <a:chOff x="47999" y="5692850"/>
            <a:chExt cx="12096001" cy="476991"/>
          </a:xfrm>
        </p:grpSpPr>
        <p:grpSp>
          <p:nvGrpSpPr>
            <p:cNvPr id="8" name="组合 7">
              <a:extLst>
                <a:ext uri="{FF2B5EF4-FFF2-40B4-BE49-F238E27FC236}">
                  <a16:creationId xmlns:a16="http://schemas.microsoft.com/office/drawing/2014/main" id="{A263EDF9-92DA-3F4C-8235-413A7C928E8F}"/>
                </a:ext>
              </a:extLst>
            </p:cNvPr>
            <p:cNvGrpSpPr/>
            <p:nvPr/>
          </p:nvGrpSpPr>
          <p:grpSpPr>
            <a:xfrm>
              <a:off x="47999" y="5692850"/>
              <a:ext cx="12096001" cy="476991"/>
              <a:chOff x="47999" y="5692850"/>
              <a:chExt cx="12096001" cy="476991"/>
            </a:xfrm>
          </p:grpSpPr>
          <p:grpSp>
            <p:nvGrpSpPr>
              <p:cNvPr id="11" name="Gruppieren 21">
                <a:extLst>
                  <a:ext uri="{FF2B5EF4-FFF2-40B4-BE49-F238E27FC236}">
                    <a16:creationId xmlns:a16="http://schemas.microsoft.com/office/drawing/2014/main" id="{D132DDB7-563D-E74F-B175-E582E43692F6}"/>
                  </a:ext>
                </a:extLst>
              </p:cNvPr>
              <p:cNvGrpSpPr/>
              <p:nvPr/>
            </p:nvGrpSpPr>
            <p:grpSpPr>
              <a:xfrm>
                <a:off x="47999" y="5692850"/>
                <a:ext cx="12096001" cy="476991"/>
                <a:chOff x="25400" y="5986694"/>
                <a:chExt cx="9072000" cy="357743"/>
              </a:xfrm>
            </p:grpSpPr>
            <p:sp>
              <p:nvSpPr>
                <p:cNvPr id="14" name="Textfeld 13">
                  <a:extLst>
                    <a:ext uri="{FF2B5EF4-FFF2-40B4-BE49-F238E27FC236}">
                      <a16:creationId xmlns:a16="http://schemas.microsoft.com/office/drawing/2014/main" id="{A4AD8F9B-5C03-BE4D-AFDF-88AD57AD804A}"/>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5" name="Textfeld 14">
                  <a:extLst>
                    <a:ext uri="{FF2B5EF4-FFF2-40B4-BE49-F238E27FC236}">
                      <a16:creationId xmlns:a16="http://schemas.microsoft.com/office/drawing/2014/main" id="{4B385B5F-DDF9-D44B-9EDC-C99A6330A577}"/>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6" name="Textfeld 10">
                  <a:extLst>
                    <a:ext uri="{FF2B5EF4-FFF2-40B4-BE49-F238E27FC236}">
                      <a16:creationId xmlns:a16="http://schemas.microsoft.com/office/drawing/2014/main" id="{4FAF2C69-D23E-9344-8C93-37D423F64189}"/>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Summary</a:t>
                  </a:r>
                </a:p>
              </p:txBody>
            </p:sp>
            <p:sp>
              <p:nvSpPr>
                <p:cNvPr id="17" name="Textfeld 11">
                  <a:extLst>
                    <a:ext uri="{FF2B5EF4-FFF2-40B4-BE49-F238E27FC236}">
                      <a16:creationId xmlns:a16="http://schemas.microsoft.com/office/drawing/2014/main" id="{3B7647F6-681A-2F42-A9A1-CC6CA7B1DFFE}"/>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8" name="Eingekerbter Richtungspfeil 23">
                  <a:extLst>
                    <a:ext uri="{FF2B5EF4-FFF2-40B4-BE49-F238E27FC236}">
                      <a16:creationId xmlns:a16="http://schemas.microsoft.com/office/drawing/2014/main" id="{F151BA1F-55BD-C248-ADC8-7A22C3A32A4D}"/>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9" name="Eingekerbter Richtungspfeil 24">
                  <a:extLst>
                    <a:ext uri="{FF2B5EF4-FFF2-40B4-BE49-F238E27FC236}">
                      <a16:creationId xmlns:a16="http://schemas.microsoft.com/office/drawing/2014/main" id="{8BDD2A57-5B7B-6441-BDD4-DFA6772A55F3}"/>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0" name="Eingekerbter Richtungspfeil 25">
                  <a:extLst>
                    <a:ext uri="{FF2B5EF4-FFF2-40B4-BE49-F238E27FC236}">
                      <a16:creationId xmlns:a16="http://schemas.microsoft.com/office/drawing/2014/main" id="{76CB0485-9253-4845-8DE5-73F17EC35181}"/>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1" name="Textfeld 15">
                  <a:extLst>
                    <a:ext uri="{FF2B5EF4-FFF2-40B4-BE49-F238E27FC236}">
                      <a16:creationId xmlns:a16="http://schemas.microsoft.com/office/drawing/2014/main" id="{7391A317-E34F-F84E-A959-D80F183E3DF4}"/>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2" name="Eingekerbter Richtungspfeil 27">
                  <a:extLst>
                    <a:ext uri="{FF2B5EF4-FFF2-40B4-BE49-F238E27FC236}">
                      <a16:creationId xmlns:a16="http://schemas.microsoft.com/office/drawing/2014/main" id="{2F365C6C-6268-DC47-A796-2ED84FFF7AB2}"/>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3" name="Gerade Verbindung 28">
                  <a:extLst>
                    <a:ext uri="{FF2B5EF4-FFF2-40B4-BE49-F238E27FC236}">
                      <a16:creationId xmlns:a16="http://schemas.microsoft.com/office/drawing/2014/main" id="{C0B4CD69-B5A1-054A-8789-51A6CD4531F1}"/>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Eingekerbter Richtungspfeil 29">
                  <a:extLst>
                    <a:ext uri="{FF2B5EF4-FFF2-40B4-BE49-F238E27FC236}">
                      <a16:creationId xmlns:a16="http://schemas.microsoft.com/office/drawing/2014/main" id="{2A5BCACF-96A3-E447-BCEB-1AFC2B90C997}"/>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2" name="Textfeld 11">
                <a:extLst>
                  <a:ext uri="{FF2B5EF4-FFF2-40B4-BE49-F238E27FC236}">
                    <a16:creationId xmlns:a16="http://schemas.microsoft.com/office/drawing/2014/main" id="{B24DF92B-2DDE-3942-A8F2-C541A779196B}"/>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3" name="Eingekerbter Richtungspfeil 23">
                <a:extLst>
                  <a:ext uri="{FF2B5EF4-FFF2-40B4-BE49-F238E27FC236}">
                    <a16:creationId xmlns:a16="http://schemas.microsoft.com/office/drawing/2014/main" id="{EA2453C1-15B6-BD44-889D-69A6B886EFF8}"/>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9" name="Textfeld 13">
              <a:extLst>
                <a:ext uri="{FF2B5EF4-FFF2-40B4-BE49-F238E27FC236}">
                  <a16:creationId xmlns:a16="http://schemas.microsoft.com/office/drawing/2014/main" id="{4FD301DB-CA3B-3641-9A11-B959B7466412}"/>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pic>
        <p:nvPicPr>
          <p:cNvPr id="25" name="图片 24" descr="图片包含 游戏机, 文字&#10;&#10;描述已自动生成">
            <a:extLst>
              <a:ext uri="{FF2B5EF4-FFF2-40B4-BE49-F238E27FC236}">
                <a16:creationId xmlns:a16="http://schemas.microsoft.com/office/drawing/2014/main" id="{171F4BFA-CDAB-F646-B58A-B290358F8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801" y="23778"/>
            <a:ext cx="6622959" cy="5887077"/>
          </a:xfrm>
          <a:prstGeom prst="rect">
            <a:avLst/>
          </a:prstGeom>
        </p:spPr>
      </p:pic>
      <p:sp>
        <p:nvSpPr>
          <p:cNvPr id="26" name="矩形 25">
            <a:extLst>
              <a:ext uri="{FF2B5EF4-FFF2-40B4-BE49-F238E27FC236}">
                <a16:creationId xmlns:a16="http://schemas.microsoft.com/office/drawing/2014/main" id="{4095B289-2994-4046-9D1D-0E66DA4975BB}"/>
              </a:ext>
            </a:extLst>
          </p:cNvPr>
          <p:cNvSpPr/>
          <p:nvPr/>
        </p:nvSpPr>
        <p:spPr>
          <a:xfrm>
            <a:off x="4587240" y="1005840"/>
            <a:ext cx="521629"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8737F250-8A21-3D4B-BB84-5CEFD13AC930}"/>
              </a:ext>
            </a:extLst>
          </p:cNvPr>
          <p:cNvSpPr/>
          <p:nvPr/>
        </p:nvSpPr>
        <p:spPr>
          <a:xfrm>
            <a:off x="7940040" y="1005840"/>
            <a:ext cx="521629"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B5E7002-C84A-0745-B231-0C99579FCDB3}"/>
              </a:ext>
            </a:extLst>
          </p:cNvPr>
          <p:cNvSpPr/>
          <p:nvPr/>
        </p:nvSpPr>
        <p:spPr>
          <a:xfrm>
            <a:off x="8242289" y="1170177"/>
            <a:ext cx="1633231"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21EA072B-3974-6D4C-BCED-2BE2B08E2140}"/>
              </a:ext>
            </a:extLst>
          </p:cNvPr>
          <p:cNvSpPr/>
          <p:nvPr/>
        </p:nvSpPr>
        <p:spPr>
          <a:xfrm>
            <a:off x="8097805" y="4697624"/>
            <a:ext cx="2403561" cy="773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682E3701-9DE3-BA47-BBA3-FEFD3EA53A97}"/>
              </a:ext>
            </a:extLst>
          </p:cNvPr>
          <p:cNvSpPr/>
          <p:nvPr/>
        </p:nvSpPr>
        <p:spPr>
          <a:xfrm>
            <a:off x="4587239" y="4697624"/>
            <a:ext cx="521629"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Flowchart: Document 9">
            <a:extLst>
              <a:ext uri="{FF2B5EF4-FFF2-40B4-BE49-F238E27FC236}">
                <a16:creationId xmlns:a16="http://schemas.microsoft.com/office/drawing/2014/main" id="{99894B5B-57AB-FA43-892B-E0E095DAB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575" y="15240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标题 1">
            <a:extLst>
              <a:ext uri="{FF2B5EF4-FFF2-40B4-BE49-F238E27FC236}">
                <a16:creationId xmlns:a16="http://schemas.microsoft.com/office/drawing/2014/main" id="{87510622-BF4A-0148-A47E-71F0BFDC568A}"/>
              </a:ext>
            </a:extLst>
          </p:cNvPr>
          <p:cNvSpPr txBox="1">
            <a:spLocks/>
          </p:cNvSpPr>
          <p:nvPr/>
        </p:nvSpPr>
        <p:spPr>
          <a:xfrm>
            <a:off x="990600" y="323562"/>
            <a:ext cx="2840182" cy="2371148"/>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a:lstStyle>
          <a:p>
            <a:r>
              <a:rPr kumimoji="1" lang="en-US" altLang="zh-CN" sz="3200">
                <a:solidFill>
                  <a:srgbClr val="FFFFFF"/>
                </a:solidFill>
              </a:rPr>
              <a:t>Planar Projection Diagram</a:t>
            </a:r>
            <a:endParaRPr kumimoji="1" lang="zh-CN" altLang="en-US" sz="3200" dirty="0">
              <a:solidFill>
                <a:srgbClr val="FFFFFF"/>
              </a:solidFill>
            </a:endParaRPr>
          </a:p>
        </p:txBody>
      </p:sp>
    </p:spTree>
    <p:extLst>
      <p:ext uri="{BB962C8B-B14F-4D97-AF65-F5344CB8AC3E}">
        <p14:creationId xmlns:p14="http://schemas.microsoft.com/office/powerpoint/2010/main" val="227958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a:extLst>
              <a:ext uri="{FF2B5EF4-FFF2-40B4-BE49-F238E27FC236}">
                <a16:creationId xmlns:a16="http://schemas.microsoft.com/office/drawing/2014/main" id="{561FAC15-56A6-5A45-9B5F-14942FBA46A5}"/>
              </a:ext>
            </a:extLst>
          </p:cNvPr>
          <p:cNvSpPr>
            <a:spLocks noGrp="1"/>
          </p:cNvSpPr>
          <p:nvPr>
            <p:ph type="title"/>
          </p:nvPr>
        </p:nvSpPr>
        <p:spPr/>
        <p:txBody>
          <a:bodyPr/>
          <a:lstStyle/>
          <a:p>
            <a:pPr algn="ctr"/>
            <a:r>
              <a:rPr kumimoji="1" lang="en-US" altLang="zh-CN" dirty="0"/>
              <a:t>Multiple</a:t>
            </a:r>
            <a:r>
              <a:rPr kumimoji="1" lang="zh-CN" altLang="en-US" dirty="0"/>
              <a:t> </a:t>
            </a:r>
            <a:r>
              <a:rPr kumimoji="1" lang="en-US" altLang="zh-CN" dirty="0"/>
              <a:t>Homography</a:t>
            </a:r>
            <a:endParaRPr kumimoji="1" lang="zh-CN" altLang="en-US" dirty="0"/>
          </a:p>
        </p:txBody>
      </p:sp>
      <p:sp>
        <p:nvSpPr>
          <p:cNvPr id="28" name="内容占位符 27">
            <a:extLst>
              <a:ext uri="{FF2B5EF4-FFF2-40B4-BE49-F238E27FC236}">
                <a16:creationId xmlns:a16="http://schemas.microsoft.com/office/drawing/2014/main" id="{30B18BF0-07A9-5241-8520-01CB4F8BFA72}"/>
              </a:ext>
            </a:extLst>
          </p:cNvPr>
          <p:cNvSpPr>
            <a:spLocks noGrp="1"/>
          </p:cNvSpPr>
          <p:nvPr>
            <p:ph sz="half" idx="1"/>
          </p:nvPr>
        </p:nvSpPr>
        <p:spPr>
          <a:xfrm>
            <a:off x="524664" y="1266826"/>
            <a:ext cx="5495136" cy="623598"/>
          </a:xfrm>
        </p:spPr>
        <p:txBody>
          <a:bodyPr/>
          <a:lstStyle/>
          <a:p>
            <a:pPr marL="0" indent="0">
              <a:buNone/>
            </a:pPr>
            <a:r>
              <a:rPr kumimoji="1" lang="en-US" altLang="zh-CN" dirty="0"/>
              <a:t>Final formula:</a:t>
            </a:r>
          </a:p>
        </p:txBody>
      </p:sp>
      <p:pic>
        <p:nvPicPr>
          <p:cNvPr id="31" name="内容占位符 30">
            <a:extLst>
              <a:ext uri="{FF2B5EF4-FFF2-40B4-BE49-F238E27FC236}">
                <a16:creationId xmlns:a16="http://schemas.microsoft.com/office/drawing/2014/main" id="{28061B06-7E88-D446-9409-F80E9AF7F26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351597" y="1890424"/>
            <a:ext cx="5577783" cy="887188"/>
          </a:xfrm>
        </p:spPr>
      </p:pic>
      <p:sp>
        <p:nvSpPr>
          <p:cNvPr id="3" name="日期占位符 2">
            <a:extLst>
              <a:ext uri="{FF2B5EF4-FFF2-40B4-BE49-F238E27FC236}">
                <a16:creationId xmlns:a16="http://schemas.microsoft.com/office/drawing/2014/main" id="{FEB5E0D4-F2BE-4C40-B06C-F9F3B3EF6DB0}"/>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CA89EC0F-0BC3-9148-BFF2-E3D441189925}"/>
              </a:ext>
            </a:extLst>
          </p:cNvPr>
          <p:cNvSpPr>
            <a:spLocks noGrp="1"/>
          </p:cNvSpPr>
          <p:nvPr>
            <p:ph type="sldNum" sz="quarter" idx="12"/>
          </p:nvPr>
        </p:nvSpPr>
        <p:spPr/>
        <p:txBody>
          <a:bodyPr/>
          <a:lstStyle/>
          <a:p>
            <a:fld id="{61696EC4-B4CF-4701-AD06-A8439D6D8E12}" type="slidenum">
              <a:rPr lang="de-DE" smtClean="0"/>
              <a:t>11</a:t>
            </a:fld>
            <a:endParaRPr lang="de-DE"/>
          </a:p>
        </p:txBody>
      </p:sp>
      <p:grpSp>
        <p:nvGrpSpPr>
          <p:cNvPr id="5" name="组合 4">
            <a:extLst>
              <a:ext uri="{FF2B5EF4-FFF2-40B4-BE49-F238E27FC236}">
                <a16:creationId xmlns:a16="http://schemas.microsoft.com/office/drawing/2014/main" id="{687D6F51-3928-DB4F-BB2E-B82DE742FAC6}"/>
              </a:ext>
            </a:extLst>
          </p:cNvPr>
          <p:cNvGrpSpPr/>
          <p:nvPr/>
        </p:nvGrpSpPr>
        <p:grpSpPr>
          <a:xfrm>
            <a:off x="47999" y="5807146"/>
            <a:ext cx="12096001" cy="476991"/>
            <a:chOff x="47999" y="5692850"/>
            <a:chExt cx="12096001" cy="476991"/>
          </a:xfrm>
        </p:grpSpPr>
        <p:grpSp>
          <p:nvGrpSpPr>
            <p:cNvPr id="6" name="组合 5">
              <a:extLst>
                <a:ext uri="{FF2B5EF4-FFF2-40B4-BE49-F238E27FC236}">
                  <a16:creationId xmlns:a16="http://schemas.microsoft.com/office/drawing/2014/main" id="{E96DE5D3-DB28-F245-A7C3-43A072AF1AA0}"/>
                </a:ext>
              </a:extLst>
            </p:cNvPr>
            <p:cNvGrpSpPr/>
            <p:nvPr/>
          </p:nvGrpSpPr>
          <p:grpSpPr>
            <a:xfrm>
              <a:off x="47999" y="5692850"/>
              <a:ext cx="12096001" cy="476991"/>
              <a:chOff x="47999" y="5692850"/>
              <a:chExt cx="12096001" cy="476991"/>
            </a:xfrm>
          </p:grpSpPr>
          <p:grpSp>
            <p:nvGrpSpPr>
              <p:cNvPr id="8" name="Gruppieren 21">
                <a:extLst>
                  <a:ext uri="{FF2B5EF4-FFF2-40B4-BE49-F238E27FC236}">
                    <a16:creationId xmlns:a16="http://schemas.microsoft.com/office/drawing/2014/main" id="{EE7754DB-1982-F64E-AB10-8F358BA3C99C}"/>
                  </a:ext>
                </a:extLst>
              </p:cNvPr>
              <p:cNvGrpSpPr/>
              <p:nvPr/>
            </p:nvGrpSpPr>
            <p:grpSpPr>
              <a:xfrm>
                <a:off x="47999" y="5692850"/>
                <a:ext cx="12096001" cy="476991"/>
                <a:chOff x="25400" y="5986694"/>
                <a:chExt cx="9072000" cy="357743"/>
              </a:xfrm>
            </p:grpSpPr>
            <p:sp>
              <p:nvSpPr>
                <p:cNvPr id="11" name="Textfeld 13">
                  <a:extLst>
                    <a:ext uri="{FF2B5EF4-FFF2-40B4-BE49-F238E27FC236}">
                      <a16:creationId xmlns:a16="http://schemas.microsoft.com/office/drawing/2014/main" id="{08231B07-CB67-C740-B825-57FDBC2906C6}"/>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2" name="Textfeld 14">
                  <a:extLst>
                    <a:ext uri="{FF2B5EF4-FFF2-40B4-BE49-F238E27FC236}">
                      <a16:creationId xmlns:a16="http://schemas.microsoft.com/office/drawing/2014/main" id="{D4F41D9E-364F-584B-A4B2-5925D2427D28}"/>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3" name="Textfeld 10">
                  <a:extLst>
                    <a:ext uri="{FF2B5EF4-FFF2-40B4-BE49-F238E27FC236}">
                      <a16:creationId xmlns:a16="http://schemas.microsoft.com/office/drawing/2014/main" id="{87937481-7121-D849-9384-11DA95C616F0}"/>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4" name="Textfeld 11">
                  <a:extLst>
                    <a:ext uri="{FF2B5EF4-FFF2-40B4-BE49-F238E27FC236}">
                      <a16:creationId xmlns:a16="http://schemas.microsoft.com/office/drawing/2014/main" id="{57579906-9E53-B94B-B0CD-112E5B8AE723}"/>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5" name="Eingekerbter Richtungspfeil 23">
                  <a:extLst>
                    <a:ext uri="{FF2B5EF4-FFF2-40B4-BE49-F238E27FC236}">
                      <a16:creationId xmlns:a16="http://schemas.microsoft.com/office/drawing/2014/main" id="{6DAF5EC3-2F78-7940-ADC1-F1F992DB369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6" name="Eingekerbter Richtungspfeil 24">
                  <a:extLst>
                    <a:ext uri="{FF2B5EF4-FFF2-40B4-BE49-F238E27FC236}">
                      <a16:creationId xmlns:a16="http://schemas.microsoft.com/office/drawing/2014/main" id="{AD06FCDE-7717-0243-ADB5-5B1DE0C3DEC6}"/>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7" name="Eingekerbter Richtungspfeil 25">
                  <a:extLst>
                    <a:ext uri="{FF2B5EF4-FFF2-40B4-BE49-F238E27FC236}">
                      <a16:creationId xmlns:a16="http://schemas.microsoft.com/office/drawing/2014/main" id="{257E337B-1328-144C-AFA1-4AF45BFB4324}"/>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Textfeld 15">
                  <a:extLst>
                    <a:ext uri="{FF2B5EF4-FFF2-40B4-BE49-F238E27FC236}">
                      <a16:creationId xmlns:a16="http://schemas.microsoft.com/office/drawing/2014/main" id="{C56D77E8-9F55-4D4E-91F6-5379E7461DC0}"/>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19" name="Eingekerbter Richtungspfeil 27">
                  <a:extLst>
                    <a:ext uri="{FF2B5EF4-FFF2-40B4-BE49-F238E27FC236}">
                      <a16:creationId xmlns:a16="http://schemas.microsoft.com/office/drawing/2014/main" id="{2AF39742-AF18-F040-8BF3-C0B45CBEE475}"/>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0" name="Gerade Verbindung 28">
                  <a:extLst>
                    <a:ext uri="{FF2B5EF4-FFF2-40B4-BE49-F238E27FC236}">
                      <a16:creationId xmlns:a16="http://schemas.microsoft.com/office/drawing/2014/main" id="{CBF0B8CB-EC3A-3E41-8CA4-14F65EDDCECF}"/>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Eingekerbter Richtungspfeil 29">
                  <a:extLst>
                    <a:ext uri="{FF2B5EF4-FFF2-40B4-BE49-F238E27FC236}">
                      <a16:creationId xmlns:a16="http://schemas.microsoft.com/office/drawing/2014/main" id="{847336A7-B04D-7444-904A-160B09659472}"/>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9" name="Textfeld 11">
                <a:extLst>
                  <a:ext uri="{FF2B5EF4-FFF2-40B4-BE49-F238E27FC236}">
                    <a16:creationId xmlns:a16="http://schemas.microsoft.com/office/drawing/2014/main" id="{AAFAB0B0-E2F3-834C-BD46-D2FEB46E2D47}"/>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0" name="Eingekerbter Richtungspfeil 23">
                <a:extLst>
                  <a:ext uri="{FF2B5EF4-FFF2-40B4-BE49-F238E27FC236}">
                    <a16:creationId xmlns:a16="http://schemas.microsoft.com/office/drawing/2014/main" id="{B51B9E19-D552-9D4A-A24E-DAF27B88653F}"/>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7" name="Textfeld 13">
              <a:extLst>
                <a:ext uri="{FF2B5EF4-FFF2-40B4-BE49-F238E27FC236}">
                  <a16:creationId xmlns:a16="http://schemas.microsoft.com/office/drawing/2014/main" id="{99FBB24B-A3B0-484D-B8B1-EF658790F53B}"/>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2" name="文本框 31">
            <a:extLst>
              <a:ext uri="{FF2B5EF4-FFF2-40B4-BE49-F238E27FC236}">
                <a16:creationId xmlns:a16="http://schemas.microsoft.com/office/drawing/2014/main" id="{CC257301-D8C2-DC42-BC6E-C33A2EC4A7BB}"/>
              </a:ext>
            </a:extLst>
          </p:cNvPr>
          <p:cNvSpPr txBox="1"/>
          <p:nvPr/>
        </p:nvSpPr>
        <p:spPr>
          <a:xfrm>
            <a:off x="8922813" y="2688606"/>
            <a:ext cx="3291893" cy="1754326"/>
          </a:xfrm>
          <a:prstGeom prst="rect">
            <a:avLst/>
          </a:prstGeom>
          <a:noFill/>
        </p:spPr>
        <p:txBody>
          <a:bodyPr wrap="square" rtlCol="0">
            <a:spAutoFit/>
          </a:bodyPr>
          <a:lstStyle/>
          <a:p>
            <a:r>
              <a:rPr lang="en-US" altLang="zh-CN" dirty="0"/>
              <a:t>C</a:t>
            </a:r>
            <a:r>
              <a:rPr lang="en-US" altLang="zh-CN" baseline="-25000" dirty="0"/>
              <a:t>1</a:t>
            </a:r>
            <a:r>
              <a:rPr lang="en-US" altLang="zh-CN" dirty="0"/>
              <a:t>, C</a:t>
            </a:r>
            <a:r>
              <a:rPr lang="en-US" altLang="zh-CN" baseline="-25000" dirty="0"/>
              <a:t>2</a:t>
            </a:r>
            <a:r>
              <a:rPr lang="en-US" altLang="zh-CN" dirty="0"/>
              <a:t>:center of the camera</a:t>
            </a:r>
            <a:br>
              <a:rPr lang="en-US" altLang="zh-CN" dirty="0"/>
            </a:br>
            <a:r>
              <a:rPr lang="en-US" altLang="zh-CN" dirty="0"/>
              <a:t>R</a:t>
            </a:r>
            <a:r>
              <a:rPr lang="en-US" altLang="zh-CN" baseline="-25000" dirty="0"/>
              <a:t>1</a:t>
            </a:r>
            <a:r>
              <a:rPr lang="en-US" altLang="zh-CN" dirty="0"/>
              <a:t>, R</a:t>
            </a:r>
            <a:r>
              <a:rPr lang="en-US" altLang="zh-CN" baseline="-25000" dirty="0"/>
              <a:t>2</a:t>
            </a:r>
            <a:r>
              <a:rPr lang="en-US" altLang="zh-CN" dirty="0"/>
              <a:t>:rotation matrix</a:t>
            </a:r>
            <a:br>
              <a:rPr lang="en-US" altLang="zh-CN" dirty="0"/>
            </a:br>
            <a:r>
              <a:rPr lang="en-US" altLang="zh-CN" dirty="0"/>
              <a:t>K</a:t>
            </a:r>
            <a:r>
              <a:rPr lang="en-US" altLang="zh-CN" baseline="-25000" dirty="0"/>
              <a:t>1</a:t>
            </a:r>
            <a:r>
              <a:rPr lang="en-US" altLang="zh-CN" dirty="0"/>
              <a:t>, K</a:t>
            </a:r>
            <a:r>
              <a:rPr lang="en-US" altLang="zh-CN" baseline="-25000" dirty="0"/>
              <a:t>2</a:t>
            </a:r>
            <a:r>
              <a:rPr lang="en-US" altLang="zh-CN" dirty="0"/>
              <a:t>:calibration matrix</a:t>
            </a:r>
            <a:br>
              <a:rPr lang="en-US" altLang="zh-CN" dirty="0"/>
            </a:br>
            <a:r>
              <a:rPr lang="en-US" altLang="zh-CN" dirty="0"/>
              <a:t>n: unit normal of plane</a:t>
            </a:r>
            <a:br>
              <a:rPr lang="en-US" altLang="zh-CN" dirty="0"/>
            </a:br>
            <a:r>
              <a:rPr lang="en-US" altLang="zh-CN" dirty="0"/>
              <a:t>t: a point on the plane</a:t>
            </a:r>
            <a:br>
              <a:rPr lang="en-US" altLang="zh-CN" dirty="0"/>
            </a:br>
            <a:endParaRPr lang="en-US" altLang="zh-CN" dirty="0"/>
          </a:p>
        </p:txBody>
      </p:sp>
      <p:sp>
        <p:nvSpPr>
          <p:cNvPr id="33" name="下箭头 32">
            <a:extLst>
              <a:ext uri="{FF2B5EF4-FFF2-40B4-BE49-F238E27FC236}">
                <a16:creationId xmlns:a16="http://schemas.microsoft.com/office/drawing/2014/main" id="{7B337FD5-93C6-DC4E-A8D5-55A0E66DB6F0}"/>
              </a:ext>
            </a:extLst>
          </p:cNvPr>
          <p:cNvSpPr/>
          <p:nvPr/>
        </p:nvSpPr>
        <p:spPr>
          <a:xfrm>
            <a:off x="4527128" y="2721557"/>
            <a:ext cx="808029" cy="17280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0" name="图片 39">
            <a:extLst>
              <a:ext uri="{FF2B5EF4-FFF2-40B4-BE49-F238E27FC236}">
                <a16:creationId xmlns:a16="http://schemas.microsoft.com/office/drawing/2014/main" id="{1D1574F9-8E8C-2E45-BE84-FE35BFCC0A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59424" y="4613579"/>
            <a:ext cx="4098730" cy="689506"/>
          </a:xfrm>
          <a:prstGeom prst="rect">
            <a:avLst/>
          </a:prstGeom>
        </p:spPr>
      </p:pic>
      <p:sp>
        <p:nvSpPr>
          <p:cNvPr id="24" name="文本框 23">
            <a:extLst>
              <a:ext uri="{FF2B5EF4-FFF2-40B4-BE49-F238E27FC236}">
                <a16:creationId xmlns:a16="http://schemas.microsoft.com/office/drawing/2014/main" id="{9285C540-7FE6-194F-A5B0-6E9BC44D9FC7}"/>
              </a:ext>
            </a:extLst>
          </p:cNvPr>
          <p:cNvSpPr txBox="1"/>
          <p:nvPr/>
        </p:nvSpPr>
        <p:spPr>
          <a:xfrm>
            <a:off x="5362933" y="3290437"/>
            <a:ext cx="3033673" cy="646331"/>
          </a:xfrm>
          <a:prstGeom prst="rect">
            <a:avLst/>
          </a:prstGeom>
          <a:noFill/>
        </p:spPr>
        <p:txBody>
          <a:bodyPr wrap="square" rtlCol="0">
            <a:spAutoFit/>
          </a:bodyPr>
          <a:lstStyle/>
          <a:p>
            <a:r>
              <a:rPr kumimoji="1" lang="en-US" altLang="zh-CN" dirty="0"/>
              <a:t>Rewrite</a:t>
            </a:r>
            <a:r>
              <a:rPr kumimoji="1" lang="zh-CN" altLang="en-US" dirty="0"/>
              <a:t> </a:t>
            </a:r>
            <a:r>
              <a:rPr kumimoji="1" lang="en-US" altLang="zh-CN" dirty="0"/>
              <a:t>and</a:t>
            </a:r>
            <a:r>
              <a:rPr kumimoji="1" lang="zh-CN" altLang="en-US" dirty="0"/>
              <a:t> </a:t>
            </a:r>
            <a:r>
              <a:rPr kumimoji="1" lang="en-US" altLang="zh-CN" dirty="0"/>
              <a:t>Rearrange</a:t>
            </a:r>
            <a:endParaRPr kumimoji="1" lang="zh-CN" altLang="en-US" dirty="0"/>
          </a:p>
          <a:p>
            <a:endParaRPr kumimoji="1" lang="zh-CN" altLang="en-US" dirty="0"/>
          </a:p>
        </p:txBody>
      </p:sp>
      <p:pic>
        <p:nvPicPr>
          <p:cNvPr id="41" name="图片 40">
            <a:extLst>
              <a:ext uri="{FF2B5EF4-FFF2-40B4-BE49-F238E27FC236}">
                <a16:creationId xmlns:a16="http://schemas.microsoft.com/office/drawing/2014/main" id="{9D95D4CC-27E0-874C-BBB2-B02D6E1CFC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30970" y="2941596"/>
            <a:ext cx="2283561" cy="1248347"/>
          </a:xfrm>
          <a:prstGeom prst="rect">
            <a:avLst/>
          </a:prstGeom>
        </p:spPr>
      </p:pic>
    </p:spTree>
    <p:extLst>
      <p:ext uri="{BB962C8B-B14F-4D97-AF65-F5344CB8AC3E}">
        <p14:creationId xmlns:p14="http://schemas.microsoft.com/office/powerpoint/2010/main" val="404783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E4B15-A1BE-BA48-9C78-FB78B36F473D}"/>
              </a:ext>
            </a:extLst>
          </p:cNvPr>
          <p:cNvSpPr>
            <a:spLocks noGrp="1"/>
          </p:cNvSpPr>
          <p:nvPr>
            <p:ph type="title"/>
          </p:nvPr>
        </p:nvSpPr>
        <p:spPr/>
        <p:txBody>
          <a:bodyPr vert="horz" lIns="91440" tIns="45720" rIns="91440" bIns="45720" rtlCol="0" anchor="b">
            <a:normAutofit fontScale="90000"/>
          </a:bodyPr>
          <a:lstStyle/>
          <a:p>
            <a:pPr algn="ctr">
              <a:defRPr/>
            </a:pPr>
            <a:br>
              <a:rPr kumimoji="1" lang="en-US" altLang="zh-CN" sz="4100" kern="1200" dirty="0">
                <a:solidFill>
                  <a:schemeClr val="tx1"/>
                </a:solidFill>
                <a:latin typeface="+mj-lt"/>
                <a:ea typeface="+mj-ea"/>
                <a:cs typeface="+mj-cs"/>
              </a:rPr>
            </a:br>
            <a:br>
              <a:rPr lang="en-US" altLang="zh-CN" sz="4100" kern="1200" dirty="0">
                <a:solidFill>
                  <a:schemeClr val="tx1"/>
                </a:solidFill>
                <a:latin typeface="+mj-lt"/>
                <a:ea typeface="+mj-ea"/>
                <a:cs typeface="+mj-cs"/>
              </a:rPr>
            </a:br>
            <a:r>
              <a:rPr lang="en-US" altLang="zh-CN" sz="4100" dirty="0"/>
              <a:t>Outline</a:t>
            </a:r>
            <a:endParaRPr kumimoji="1" lang="en-US" altLang="zh-CN" sz="4100" kern="1200" dirty="0">
              <a:solidFill>
                <a:schemeClr val="tx1"/>
              </a:solidFill>
              <a:latin typeface="+mn-lt"/>
              <a:ea typeface="+mj-ea"/>
              <a:cs typeface="+mj-cs"/>
            </a:endParaRPr>
          </a:p>
        </p:txBody>
      </p:sp>
      <p:sp>
        <p:nvSpPr>
          <p:cNvPr id="3" name="日期占位符 2">
            <a:extLst>
              <a:ext uri="{FF2B5EF4-FFF2-40B4-BE49-F238E27FC236}">
                <a16:creationId xmlns:a16="http://schemas.microsoft.com/office/drawing/2014/main" id="{934B8DEB-7C4F-3A45-884F-1478E4C3EC44}"/>
              </a:ext>
            </a:extLst>
          </p:cNvPr>
          <p:cNvSpPr>
            <a:spLocks noGrp="1"/>
          </p:cNvSpPr>
          <p:nvPr>
            <p:ph type="dt" sz="half" idx="10"/>
          </p:nvPr>
        </p:nvSpPr>
        <p:spPr/>
        <p:txBody>
          <a:bodyPr vert="horz" lIns="91440" tIns="45720" rIns="91440" bIns="45720" rtlCol="0" anchor="ctr">
            <a:normAutofit/>
          </a:bodyPr>
          <a:lstStyle/>
          <a:p>
            <a:pPr>
              <a:spcAft>
                <a:spcPts val="600"/>
              </a:spcAft>
            </a:pPr>
            <a:fld id="{6BF73126-0150-4921-9C1C-1FAE8AF260B6}" type="datetime3">
              <a:rPr lang="en-US" smtClean="0">
                <a:solidFill>
                  <a:srgbClr val="FFFFFF"/>
                </a:solidFill>
              </a:rPr>
              <a:pPr>
                <a:spcAft>
                  <a:spcPts val="600"/>
                </a:spcAft>
              </a:pPr>
              <a:t>30 June 2020</a:t>
            </a:fld>
            <a:endParaRPr lang="en-US">
              <a:solidFill>
                <a:srgbClr val="FFFFFF"/>
              </a:solidFill>
            </a:endParaRPr>
          </a:p>
        </p:txBody>
      </p:sp>
      <p:sp>
        <p:nvSpPr>
          <p:cNvPr id="4" name="灯片编号占位符 3">
            <a:extLst>
              <a:ext uri="{FF2B5EF4-FFF2-40B4-BE49-F238E27FC236}">
                <a16:creationId xmlns:a16="http://schemas.microsoft.com/office/drawing/2014/main" id="{38A650A2-7EF5-8A41-86BB-F69888E4671A}"/>
              </a:ext>
            </a:extLst>
          </p:cNvPr>
          <p:cNvSpPr>
            <a:spLocks noGrp="1"/>
          </p:cNvSpPr>
          <p:nvPr>
            <p:ph type="sldNum" sz="quarter" idx="12"/>
          </p:nvPr>
        </p:nvSpPr>
        <p:spPr/>
        <p:txBody>
          <a:bodyPr vert="horz" lIns="91440" tIns="45720" rIns="91440" bIns="45720" rtlCol="0" anchor="ctr">
            <a:normAutofit/>
          </a:bodyPr>
          <a:lstStyle/>
          <a:p>
            <a:pPr algn="r">
              <a:spcAft>
                <a:spcPts val="600"/>
              </a:spcAft>
            </a:pPr>
            <a:fld id="{61696EC4-B4CF-4701-AD06-A8439D6D8E12}" type="slidenum">
              <a:rPr lang="en-US" smtClean="0">
                <a:solidFill>
                  <a:schemeClr val="tx1">
                    <a:tint val="75000"/>
                  </a:schemeClr>
                </a:solidFill>
              </a:rPr>
              <a:pPr algn="r">
                <a:spcAft>
                  <a:spcPts val="600"/>
                </a:spcAft>
              </a:pPr>
              <a:t>12</a:t>
            </a:fld>
            <a:endParaRPr lang="en-US">
              <a:solidFill>
                <a:schemeClr val="tx1">
                  <a:tint val="75000"/>
                </a:schemeClr>
              </a:solidFill>
            </a:endParaRPr>
          </a:p>
        </p:txBody>
      </p:sp>
      <p:sp>
        <p:nvSpPr>
          <p:cNvPr id="142" name="文本框 141">
            <a:extLst>
              <a:ext uri="{FF2B5EF4-FFF2-40B4-BE49-F238E27FC236}">
                <a16:creationId xmlns:a16="http://schemas.microsoft.com/office/drawing/2014/main" id="{430BAFA7-ECDC-DE4B-B870-FEF2CD62AC65}"/>
              </a:ext>
            </a:extLst>
          </p:cNvPr>
          <p:cNvSpPr txBox="1"/>
          <p:nvPr/>
        </p:nvSpPr>
        <p:spPr>
          <a:xfrm>
            <a:off x="524664" y="1541585"/>
            <a:ext cx="3570872" cy="461665"/>
          </a:xfrm>
          <a:prstGeom prst="rect">
            <a:avLst/>
          </a:prstGeom>
          <a:noFill/>
        </p:spPr>
        <p:txBody>
          <a:bodyPr wrap="square" rtlCol="0">
            <a:spAutoFit/>
          </a:bodyPr>
          <a:lstStyle/>
          <a:p>
            <a:r>
              <a:rPr kumimoji="1" lang="en-US" altLang="zh-CN" sz="2400" dirty="0"/>
              <a:t>Minimize </a:t>
            </a:r>
            <a:r>
              <a:rPr kumimoji="1" lang="en-US" altLang="zh-CN" sz="2400" dirty="0">
                <a:solidFill>
                  <a:srgbClr val="FF0000"/>
                </a:solidFill>
              </a:rPr>
              <a:t>Warping Error</a:t>
            </a:r>
            <a:r>
              <a:rPr kumimoji="1" lang="en-US" altLang="zh-CN" sz="2400" dirty="0"/>
              <a:t>:</a:t>
            </a:r>
            <a:endParaRPr kumimoji="1" lang="zh-CN" altLang="en-US" sz="2400" dirty="0"/>
          </a:p>
        </p:txBody>
      </p:sp>
      <p:grpSp>
        <p:nvGrpSpPr>
          <p:cNvPr id="145" name="组合 144">
            <a:extLst>
              <a:ext uri="{FF2B5EF4-FFF2-40B4-BE49-F238E27FC236}">
                <a16:creationId xmlns:a16="http://schemas.microsoft.com/office/drawing/2014/main" id="{A1A5F26F-80B5-B348-88FE-7FD8798FFE06}"/>
              </a:ext>
            </a:extLst>
          </p:cNvPr>
          <p:cNvGrpSpPr/>
          <p:nvPr/>
        </p:nvGrpSpPr>
        <p:grpSpPr>
          <a:xfrm>
            <a:off x="47999" y="5807146"/>
            <a:ext cx="12096001" cy="476991"/>
            <a:chOff x="47999" y="5692850"/>
            <a:chExt cx="12096001" cy="476991"/>
          </a:xfrm>
        </p:grpSpPr>
        <p:grpSp>
          <p:nvGrpSpPr>
            <p:cNvPr id="146" name="组合 145">
              <a:extLst>
                <a:ext uri="{FF2B5EF4-FFF2-40B4-BE49-F238E27FC236}">
                  <a16:creationId xmlns:a16="http://schemas.microsoft.com/office/drawing/2014/main" id="{F0816C3A-1A58-B64A-A7AB-61862E66C01A}"/>
                </a:ext>
              </a:extLst>
            </p:cNvPr>
            <p:cNvGrpSpPr/>
            <p:nvPr/>
          </p:nvGrpSpPr>
          <p:grpSpPr>
            <a:xfrm>
              <a:off x="47999" y="5692850"/>
              <a:ext cx="12096001" cy="476991"/>
              <a:chOff x="47999" y="5692850"/>
              <a:chExt cx="12096001" cy="476991"/>
            </a:xfrm>
          </p:grpSpPr>
          <p:grpSp>
            <p:nvGrpSpPr>
              <p:cNvPr id="148" name="Gruppieren 21">
                <a:extLst>
                  <a:ext uri="{FF2B5EF4-FFF2-40B4-BE49-F238E27FC236}">
                    <a16:creationId xmlns:a16="http://schemas.microsoft.com/office/drawing/2014/main" id="{3951866F-8B0C-294E-9BC7-870EDE0E7C97}"/>
                  </a:ext>
                </a:extLst>
              </p:cNvPr>
              <p:cNvGrpSpPr/>
              <p:nvPr/>
            </p:nvGrpSpPr>
            <p:grpSpPr>
              <a:xfrm>
                <a:off x="47999" y="5692850"/>
                <a:ext cx="12096001" cy="476991"/>
                <a:chOff x="25400" y="5986694"/>
                <a:chExt cx="9072000" cy="357743"/>
              </a:xfrm>
            </p:grpSpPr>
            <p:sp>
              <p:nvSpPr>
                <p:cNvPr id="151" name="Textfeld 13">
                  <a:extLst>
                    <a:ext uri="{FF2B5EF4-FFF2-40B4-BE49-F238E27FC236}">
                      <a16:creationId xmlns:a16="http://schemas.microsoft.com/office/drawing/2014/main" id="{D7C2E884-864D-1443-BE69-08BC2F535EE3}"/>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52" name="Textfeld 14">
                  <a:extLst>
                    <a:ext uri="{FF2B5EF4-FFF2-40B4-BE49-F238E27FC236}">
                      <a16:creationId xmlns:a16="http://schemas.microsoft.com/office/drawing/2014/main" id="{EBF76665-FFC4-8B40-817D-34F807D01250}"/>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53" name="Textfeld 10">
                  <a:extLst>
                    <a:ext uri="{FF2B5EF4-FFF2-40B4-BE49-F238E27FC236}">
                      <a16:creationId xmlns:a16="http://schemas.microsoft.com/office/drawing/2014/main" id="{7B229FC7-42FB-4D44-A101-E475409EE3B2}"/>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4" name="Textfeld 11">
                  <a:extLst>
                    <a:ext uri="{FF2B5EF4-FFF2-40B4-BE49-F238E27FC236}">
                      <a16:creationId xmlns:a16="http://schemas.microsoft.com/office/drawing/2014/main" id="{5071DB84-03F6-B746-B87F-53997DE9CA48}"/>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55" name="Eingekerbter Richtungspfeil 23">
                  <a:extLst>
                    <a:ext uri="{FF2B5EF4-FFF2-40B4-BE49-F238E27FC236}">
                      <a16:creationId xmlns:a16="http://schemas.microsoft.com/office/drawing/2014/main" id="{231E27D7-2DA2-5648-8766-5B36C942C445}"/>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56" name="Eingekerbter Richtungspfeil 24">
                  <a:extLst>
                    <a:ext uri="{FF2B5EF4-FFF2-40B4-BE49-F238E27FC236}">
                      <a16:creationId xmlns:a16="http://schemas.microsoft.com/office/drawing/2014/main" id="{167E3F32-5682-8045-A108-EE7FB89B2E17}"/>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57" name="Eingekerbter Richtungspfeil 25">
                  <a:extLst>
                    <a:ext uri="{FF2B5EF4-FFF2-40B4-BE49-F238E27FC236}">
                      <a16:creationId xmlns:a16="http://schemas.microsoft.com/office/drawing/2014/main" id="{992585C4-D325-C14A-9683-92C5902039A3}"/>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58" name="Textfeld 15">
                  <a:extLst>
                    <a:ext uri="{FF2B5EF4-FFF2-40B4-BE49-F238E27FC236}">
                      <a16:creationId xmlns:a16="http://schemas.microsoft.com/office/drawing/2014/main" id="{B0E5CA60-AE48-D14E-9C7B-D1FD9B558EA1}"/>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159" name="Eingekerbter Richtungspfeil 27">
                  <a:extLst>
                    <a:ext uri="{FF2B5EF4-FFF2-40B4-BE49-F238E27FC236}">
                      <a16:creationId xmlns:a16="http://schemas.microsoft.com/office/drawing/2014/main" id="{D00CAF3B-0CE6-584A-9C0D-D2F6C7C2F0B1}"/>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160" name="Gerade Verbindung 28">
                  <a:extLst>
                    <a:ext uri="{FF2B5EF4-FFF2-40B4-BE49-F238E27FC236}">
                      <a16:creationId xmlns:a16="http://schemas.microsoft.com/office/drawing/2014/main" id="{B2D34787-6A02-D940-BBC6-B049D019F576}"/>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61" name="Eingekerbter Richtungspfeil 29">
                  <a:extLst>
                    <a:ext uri="{FF2B5EF4-FFF2-40B4-BE49-F238E27FC236}">
                      <a16:creationId xmlns:a16="http://schemas.microsoft.com/office/drawing/2014/main" id="{F5176E0F-DD9D-9E4D-9526-91A9540BF205}"/>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49" name="Textfeld 11">
                <a:extLst>
                  <a:ext uri="{FF2B5EF4-FFF2-40B4-BE49-F238E27FC236}">
                    <a16:creationId xmlns:a16="http://schemas.microsoft.com/office/drawing/2014/main" id="{932729A1-98EE-FC49-9B72-7E134A5120E1}"/>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50" name="Eingekerbter Richtungspfeil 23">
                <a:extLst>
                  <a:ext uri="{FF2B5EF4-FFF2-40B4-BE49-F238E27FC236}">
                    <a16:creationId xmlns:a16="http://schemas.microsoft.com/office/drawing/2014/main" id="{EFFAC4D1-BBB2-EA4B-A84D-5A405EBA8812}"/>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147" name="Textfeld 13">
              <a:extLst>
                <a:ext uri="{FF2B5EF4-FFF2-40B4-BE49-F238E27FC236}">
                  <a16:creationId xmlns:a16="http://schemas.microsoft.com/office/drawing/2014/main" id="{6262EA64-31AE-1649-B412-714ADAEA224B}"/>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pic>
        <p:nvPicPr>
          <p:cNvPr id="163" name="图片 162">
            <a:extLst>
              <a:ext uri="{FF2B5EF4-FFF2-40B4-BE49-F238E27FC236}">
                <a16:creationId xmlns:a16="http://schemas.microsoft.com/office/drawing/2014/main" id="{D83D01AE-945F-A34A-B2F0-DB5785D4C4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97203" y="1521722"/>
            <a:ext cx="5263748" cy="1010640"/>
          </a:xfrm>
          <a:prstGeom prst="rect">
            <a:avLst/>
          </a:prstGeom>
        </p:spPr>
      </p:pic>
      <p:sp>
        <p:nvSpPr>
          <p:cNvPr id="6" name="下箭头 5">
            <a:extLst>
              <a:ext uri="{FF2B5EF4-FFF2-40B4-BE49-F238E27FC236}">
                <a16:creationId xmlns:a16="http://schemas.microsoft.com/office/drawing/2014/main" id="{5AB5F705-5609-EE41-A139-830188AF600D}"/>
              </a:ext>
            </a:extLst>
          </p:cNvPr>
          <p:cNvSpPr/>
          <p:nvPr/>
        </p:nvSpPr>
        <p:spPr>
          <a:xfrm>
            <a:off x="5529960" y="2689804"/>
            <a:ext cx="600170" cy="94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A4B92E-E081-1F4E-BDB3-845F497771B9}"/>
                  </a:ext>
                </a:extLst>
              </p:cNvPr>
              <p:cNvSpPr txBox="1"/>
              <p:nvPr/>
            </p:nvSpPr>
            <p:spPr>
              <a:xfrm>
                <a:off x="1737247" y="3651738"/>
                <a:ext cx="9223641" cy="523220"/>
              </a:xfrm>
              <a:prstGeom prst="rect">
                <a:avLst/>
              </a:prstGeom>
              <a:noFill/>
            </p:spPr>
            <p:txBody>
              <a:bodyPr wrap="square" rtlCol="0">
                <a:spAutoFit/>
              </a:bodyPr>
              <a:lstStyle/>
              <a:p>
                <a:r>
                  <a:rPr kumimoji="1" lang="en-US" altLang="zh-CN" sz="2800" dirty="0"/>
                  <a:t>More</a:t>
                </a:r>
                <a:r>
                  <a:rPr kumimoji="1" lang="zh-CN" altLang="en-US" sz="2800" dirty="0"/>
                  <a:t> </a:t>
                </a:r>
                <a:r>
                  <a:rPr kumimoji="1" lang="en-US" altLang="zh-CN" sz="2800" dirty="0"/>
                  <a:t>accurate </a:t>
                </a:r>
                <a:r>
                  <a:rPr kumimoji="1" lang="en-US" altLang="zh-CN" sz="2800" dirty="0">
                    <a:solidFill>
                      <a:srgbClr val="FF0000"/>
                    </a:solidFill>
                  </a:rPr>
                  <a:t>H</a:t>
                </a:r>
                <a:r>
                  <a:rPr kumimoji="1" lang="en-US" altLang="zh-CN" sz="2800" baseline="-25000" dirty="0">
                    <a:solidFill>
                      <a:srgbClr val="FF0000"/>
                    </a:solidFill>
                  </a:rPr>
                  <a:t>i</a:t>
                </a:r>
                <a:r>
                  <a:rPr kumimoji="1" lang="zh-CN" altLang="en-US" sz="2800" dirty="0">
                    <a:solidFill>
                      <a:srgbClr val="FF0000"/>
                    </a:solidFill>
                  </a:rPr>
                  <a:t> </a:t>
                </a:r>
                <a:r>
                  <a:rPr kumimoji="1" lang="zh-CN" altLang="en-US" sz="2800" dirty="0"/>
                  <a:t>（</a:t>
                </a:r>
                <a:r>
                  <a:rPr kumimoji="1" lang="en-US" altLang="zh-CN" sz="2800" dirty="0"/>
                  <a:t>i.e.</a:t>
                </a:r>
                <a:r>
                  <a:rPr kumimoji="1" lang="zh-CN" altLang="en-US" sz="2800" dirty="0"/>
                  <a:t> </a:t>
                </a:r>
                <a:r>
                  <a:rPr kumimoji="1" lang="en-US" altLang="zh-CN" sz="2800" dirty="0"/>
                  <a:t>more</a:t>
                </a:r>
                <a:r>
                  <a:rPr kumimoji="1" lang="zh-CN" altLang="en-US" sz="2800" dirty="0"/>
                  <a:t> </a:t>
                </a:r>
                <a:r>
                  <a:rPr kumimoji="1" lang="en-US" altLang="zh-CN" sz="2800" dirty="0"/>
                  <a:t>accurate</a:t>
                </a:r>
                <a:r>
                  <a:rPr kumimoji="1" lang="zh-CN" altLang="en-US" sz="2800" dirty="0"/>
                  <a:t> </a:t>
                </a: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𝐻</m:t>
                        </m:r>
                      </m:e>
                      <m:sub>
                        <m:r>
                          <a:rPr kumimoji="1" lang="en-US" altLang="zh-CN" sz="2800" i="1" smtClean="0">
                            <a:latin typeface="Cambria Math" panose="02040503050406030204" pitchFamily="18" charset="0"/>
                            <a:ea typeface="Cambria Math" panose="02040503050406030204" pitchFamily="18" charset="0"/>
                          </a:rPr>
                          <m:t>∞</m:t>
                        </m:r>
                      </m:sub>
                    </m:sSub>
                  </m:oMath>
                </a14:m>
                <a:r>
                  <a:rPr kumimoji="1" lang="zh-CN" altLang="en-US" sz="2800" dirty="0"/>
                  <a:t> </a:t>
                </a:r>
                <a:r>
                  <a:rPr kumimoji="1" lang="en-US" altLang="zh-CN" sz="2800" dirty="0"/>
                  <a:t>e</a:t>
                </a:r>
                <a:r>
                  <a:rPr kumimoji="1" lang="zh-CN" altLang="en-US" sz="2800" dirty="0"/>
                  <a:t> </a:t>
                </a:r>
                <a:r>
                  <a:rPr kumimoji="1" lang="en-US" altLang="zh-CN" sz="2800" dirty="0"/>
                  <a:t>and</a:t>
                </a:r>
                <a:r>
                  <a:rPr kumimoji="1" lang="zh-CN" altLang="en-US" sz="2800" dirty="0"/>
                  <a:t> </a:t>
                </a:r>
                <a:r>
                  <a:rPr kumimoji="1" lang="en-US" altLang="zh-CN" sz="2800" dirty="0"/>
                  <a:t>p</a:t>
                </a:r>
                <a:r>
                  <a:rPr kumimoji="1" lang="en-US" altLang="zh-CN" sz="2800" baseline="-25000" dirty="0"/>
                  <a:t>i</a:t>
                </a:r>
                <a:r>
                  <a:rPr kumimoji="1" lang="zh-CN" altLang="en-US" sz="2800" dirty="0"/>
                  <a:t>）   </a:t>
                </a:r>
              </a:p>
            </p:txBody>
          </p:sp>
        </mc:Choice>
        <mc:Fallback xmlns="">
          <p:sp>
            <p:nvSpPr>
              <p:cNvPr id="7" name="文本框 6">
                <a:extLst>
                  <a:ext uri="{FF2B5EF4-FFF2-40B4-BE49-F238E27FC236}">
                    <a16:creationId xmlns:a16="http://schemas.microsoft.com/office/drawing/2014/main" id="{51A4B92E-E081-1F4E-BDB3-845F497771B9}"/>
                  </a:ext>
                </a:extLst>
              </p:cNvPr>
              <p:cNvSpPr txBox="1">
                <a:spLocks noRot="1" noChangeAspect="1" noMove="1" noResize="1" noEditPoints="1" noAdjustHandles="1" noChangeArrowheads="1" noChangeShapeType="1" noTextEdit="1"/>
              </p:cNvSpPr>
              <p:nvPr/>
            </p:nvSpPr>
            <p:spPr>
              <a:xfrm>
                <a:off x="1737247" y="3651738"/>
                <a:ext cx="9223641" cy="523220"/>
              </a:xfrm>
              <a:prstGeom prst="rect">
                <a:avLst/>
              </a:prstGeom>
              <a:blipFill>
                <a:blip r:embed="rId4"/>
                <a:stretch>
                  <a:fillRect l="-1376" t="-17073" b="-31707"/>
                </a:stretch>
              </a:blipFill>
            </p:spPr>
            <p:txBody>
              <a:bodyPr/>
              <a:lstStyle/>
              <a:p>
                <a:r>
                  <a:rPr lang="zh-CN" altLang="en-US">
                    <a:noFill/>
                  </a:rPr>
                  <a:t> </a:t>
                </a:r>
              </a:p>
            </p:txBody>
          </p:sp>
        </mc:Fallback>
      </mc:AlternateContent>
      <p:sp>
        <p:nvSpPr>
          <p:cNvPr id="8" name="下箭头 7">
            <a:extLst>
              <a:ext uri="{FF2B5EF4-FFF2-40B4-BE49-F238E27FC236}">
                <a16:creationId xmlns:a16="http://schemas.microsoft.com/office/drawing/2014/main" id="{48669478-6D1B-7045-9E32-42595E97DB94}"/>
              </a:ext>
            </a:extLst>
          </p:cNvPr>
          <p:cNvSpPr/>
          <p:nvPr/>
        </p:nvSpPr>
        <p:spPr>
          <a:xfrm>
            <a:off x="5529960" y="4194995"/>
            <a:ext cx="672481" cy="10314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77148980-E78E-BF4D-9B03-80AAF0E6161B}"/>
              </a:ext>
            </a:extLst>
          </p:cNvPr>
          <p:cNvSpPr txBox="1"/>
          <p:nvPr/>
        </p:nvSpPr>
        <p:spPr>
          <a:xfrm>
            <a:off x="1064396" y="5223866"/>
            <a:ext cx="8892881" cy="461665"/>
          </a:xfrm>
          <a:prstGeom prst="rect">
            <a:avLst/>
          </a:prstGeom>
          <a:noFill/>
        </p:spPr>
        <p:txBody>
          <a:bodyPr wrap="square" rtlCol="0">
            <a:spAutoFit/>
          </a:bodyPr>
          <a:lstStyle/>
          <a:p>
            <a:r>
              <a:rPr kumimoji="1" lang="en-US" altLang="zh-CN" sz="2400" dirty="0">
                <a:solidFill>
                  <a:srgbClr val="FF0000"/>
                </a:solidFill>
              </a:rPr>
              <a:t>Calibration</a:t>
            </a:r>
            <a:r>
              <a:rPr kumimoji="1" lang="zh-CN" altLang="en-US" sz="2400" dirty="0"/>
              <a:t> </a:t>
            </a:r>
            <a:r>
              <a:rPr kumimoji="1" lang="en-US" altLang="zh-CN" sz="2400" dirty="0"/>
              <a:t>the</a:t>
            </a:r>
            <a:r>
              <a:rPr kumimoji="1" lang="zh-CN" altLang="en-US" sz="2400" dirty="0"/>
              <a:t> </a:t>
            </a:r>
            <a:r>
              <a:rPr kumimoji="1" lang="en-US" altLang="zh-CN" sz="2400" dirty="0"/>
              <a:t>camera</a:t>
            </a:r>
            <a:r>
              <a:rPr kumimoji="1" lang="zh-CN" altLang="en-US" sz="2400" dirty="0"/>
              <a:t> </a:t>
            </a:r>
            <a:r>
              <a:rPr kumimoji="1" lang="en-US" altLang="zh-CN" sz="2400" dirty="0"/>
              <a:t>(i.e.</a:t>
            </a:r>
            <a:r>
              <a:rPr kumimoji="1" lang="zh-CN" altLang="en-US" sz="2400" dirty="0"/>
              <a:t> </a:t>
            </a:r>
            <a:r>
              <a:rPr kumimoji="1" lang="en-US" altLang="zh-CN" sz="2400" dirty="0"/>
              <a:t>Refine</a:t>
            </a:r>
            <a:r>
              <a:rPr kumimoji="1" lang="zh-CN" altLang="en-US" sz="2400" dirty="0"/>
              <a:t> </a:t>
            </a:r>
            <a:r>
              <a:rPr kumimoji="1" lang="en-US" altLang="zh-CN" sz="2400" dirty="0"/>
              <a:t>the</a:t>
            </a:r>
            <a:r>
              <a:rPr kumimoji="1" lang="zh-CN" altLang="en-US" sz="2400" dirty="0"/>
              <a:t> </a:t>
            </a:r>
            <a:r>
              <a:rPr kumimoji="1" lang="en-US" altLang="zh-CN" sz="2400" dirty="0"/>
              <a:t>parameter</a:t>
            </a:r>
            <a:r>
              <a:rPr kumimoji="1" lang="zh-CN" altLang="en-US" sz="2400" dirty="0"/>
              <a:t> </a:t>
            </a:r>
            <a:r>
              <a:rPr kumimoji="1" lang="en-US" altLang="zh-CN" sz="2400" dirty="0"/>
              <a:t>C,</a:t>
            </a:r>
            <a:r>
              <a:rPr kumimoji="1" lang="zh-CN" altLang="en-US" sz="2400" dirty="0"/>
              <a:t> </a:t>
            </a:r>
            <a:r>
              <a:rPr kumimoji="1" lang="en-US" altLang="zh-CN" sz="2400" dirty="0"/>
              <a:t>R</a:t>
            </a:r>
            <a:r>
              <a:rPr kumimoji="1" lang="zh-CN" altLang="en-US" sz="2400" dirty="0"/>
              <a:t> </a:t>
            </a:r>
            <a:r>
              <a:rPr kumimoji="1" lang="en-US" altLang="zh-CN" sz="2400" dirty="0"/>
              <a:t>and</a:t>
            </a:r>
            <a:r>
              <a:rPr kumimoji="1" lang="zh-CN" altLang="en-US" sz="2400" dirty="0"/>
              <a:t> </a:t>
            </a:r>
            <a:r>
              <a:rPr kumimoji="1" lang="en-US" altLang="zh-CN" sz="2400" dirty="0"/>
              <a:t>K)</a:t>
            </a:r>
            <a:endParaRPr kumimoji="1" lang="zh-CN" altLang="en-US" sz="2400" dirty="0"/>
          </a:p>
        </p:txBody>
      </p:sp>
      <p:sp>
        <p:nvSpPr>
          <p:cNvPr id="5" name="圆角矩形 4">
            <a:extLst>
              <a:ext uri="{FF2B5EF4-FFF2-40B4-BE49-F238E27FC236}">
                <a16:creationId xmlns:a16="http://schemas.microsoft.com/office/drawing/2014/main" id="{13ADF868-8F09-EF4F-9783-0980C1E5BD4D}"/>
              </a:ext>
            </a:extLst>
          </p:cNvPr>
          <p:cNvSpPr/>
          <p:nvPr/>
        </p:nvSpPr>
        <p:spPr>
          <a:xfrm>
            <a:off x="6042778" y="2120742"/>
            <a:ext cx="237252" cy="3280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848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7EAFC04A-6812-7042-9AE9-93590C885076}"/>
              </a:ext>
            </a:extLst>
          </p:cNvPr>
          <p:cNvSpPr>
            <a:spLocks noGrp="1"/>
          </p:cNvSpPr>
          <p:nvPr>
            <p:ph sz="half" idx="2"/>
          </p:nvPr>
        </p:nvSpPr>
        <p:spPr>
          <a:xfrm>
            <a:off x="524664" y="2152650"/>
            <a:ext cx="5036687" cy="4037013"/>
          </a:xfrm>
        </p:spPr>
        <p:txBody>
          <a:bodyPr/>
          <a:lstStyle/>
          <a:p>
            <a:r>
              <a:rPr kumimoji="1" lang="en-US" altLang="zh-CN" dirty="0" err="1"/>
              <a:t>Simplel</a:t>
            </a:r>
            <a:r>
              <a:rPr kumimoji="1" lang="en-US" altLang="zh-CN" dirty="0"/>
              <a:t> case</a:t>
            </a:r>
          </a:p>
          <a:p>
            <a:r>
              <a:rPr kumimoji="1" lang="en-US" altLang="zh-CN" dirty="0"/>
              <a:t>Fewer variables</a:t>
            </a:r>
          </a:p>
          <a:p>
            <a:r>
              <a:rPr kumimoji="1" lang="en-US" altLang="zh-CN" dirty="0"/>
              <a:t>Simple formula</a:t>
            </a:r>
          </a:p>
          <a:p>
            <a:r>
              <a:rPr kumimoji="1" lang="en-US" altLang="zh-CN" dirty="0"/>
              <a:t>Explained by Epipolar Geometry</a:t>
            </a:r>
          </a:p>
          <a:p>
            <a:r>
              <a:rPr kumimoji="1" lang="en-US" altLang="zh-CN" dirty="0"/>
              <a:t>Be proved fast and accurate</a:t>
            </a:r>
          </a:p>
          <a:p>
            <a:endParaRPr kumimoji="1" lang="zh-CN" altLang="en-US" dirty="0"/>
          </a:p>
        </p:txBody>
      </p:sp>
      <p:sp>
        <p:nvSpPr>
          <p:cNvPr id="10" name="文本占位符 9">
            <a:extLst>
              <a:ext uri="{FF2B5EF4-FFF2-40B4-BE49-F238E27FC236}">
                <a16:creationId xmlns:a16="http://schemas.microsoft.com/office/drawing/2014/main" id="{8ED27A6D-9743-D74F-8DC8-BCD34D5B56EF}"/>
              </a:ext>
            </a:extLst>
          </p:cNvPr>
          <p:cNvSpPr>
            <a:spLocks noGrp="1"/>
          </p:cNvSpPr>
          <p:nvPr>
            <p:ph type="body" sz="quarter" idx="3"/>
          </p:nvPr>
        </p:nvSpPr>
        <p:spPr>
          <a:xfrm>
            <a:off x="6630648" y="1110872"/>
            <a:ext cx="5036687" cy="627829"/>
          </a:xfrm>
        </p:spPr>
        <p:txBody>
          <a:bodyPr/>
          <a:lstStyle/>
          <a:p>
            <a:r>
              <a:rPr kumimoji="1" lang="en-US" altLang="zh-CN" dirty="0">
                <a:solidFill>
                  <a:srgbClr val="FF0000"/>
                </a:solidFill>
              </a:rPr>
              <a:t>Unrectified</a:t>
            </a:r>
            <a:r>
              <a:rPr kumimoji="1" lang="en-US" altLang="zh-CN" dirty="0"/>
              <a:t> stereo images</a:t>
            </a:r>
            <a:endParaRPr kumimoji="1" lang="zh-CN" altLang="en-US" dirty="0"/>
          </a:p>
        </p:txBody>
      </p:sp>
      <p:sp>
        <p:nvSpPr>
          <p:cNvPr id="11" name="内容占位符 10">
            <a:extLst>
              <a:ext uri="{FF2B5EF4-FFF2-40B4-BE49-F238E27FC236}">
                <a16:creationId xmlns:a16="http://schemas.microsoft.com/office/drawing/2014/main" id="{F25C770C-1B13-5B4C-979E-7FE0B497571A}"/>
              </a:ext>
            </a:extLst>
          </p:cNvPr>
          <p:cNvSpPr>
            <a:spLocks noGrp="1"/>
          </p:cNvSpPr>
          <p:nvPr>
            <p:ph sz="quarter" idx="4"/>
          </p:nvPr>
        </p:nvSpPr>
        <p:spPr>
          <a:xfrm>
            <a:off x="6630648" y="2152650"/>
            <a:ext cx="5036688" cy="4037013"/>
          </a:xfrm>
        </p:spPr>
        <p:txBody>
          <a:bodyPr/>
          <a:lstStyle/>
          <a:p>
            <a:r>
              <a:rPr kumimoji="1" lang="en-US" altLang="zh-CN" dirty="0"/>
              <a:t>General case</a:t>
            </a:r>
          </a:p>
          <a:p>
            <a:r>
              <a:rPr kumimoji="1" lang="en-US" altLang="zh-CN" dirty="0"/>
              <a:t>More variables</a:t>
            </a:r>
          </a:p>
          <a:p>
            <a:r>
              <a:rPr kumimoji="1" lang="en-US" altLang="zh-CN" dirty="0"/>
              <a:t>Complex formula</a:t>
            </a:r>
          </a:p>
          <a:p>
            <a:r>
              <a:rPr kumimoji="1" lang="en-US" altLang="zh-CN" dirty="0"/>
              <a:t>Explained by Multiple Homography</a:t>
            </a:r>
          </a:p>
          <a:p>
            <a:r>
              <a:rPr kumimoji="1" lang="en-US" altLang="zh-CN" dirty="0"/>
              <a:t> Optimal solution for overdetermined equations</a:t>
            </a:r>
            <a:endParaRPr kumimoji="1" lang="zh-CN" altLang="en-US" dirty="0"/>
          </a:p>
        </p:txBody>
      </p:sp>
      <p:sp>
        <p:nvSpPr>
          <p:cNvPr id="3" name="日期占位符 2">
            <a:extLst>
              <a:ext uri="{FF2B5EF4-FFF2-40B4-BE49-F238E27FC236}">
                <a16:creationId xmlns:a16="http://schemas.microsoft.com/office/drawing/2014/main" id="{666D03F9-1E42-CA49-ABDE-6C10A25D7F54}"/>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4A7FF63A-B389-0445-AD7A-A4506635DECD}"/>
              </a:ext>
            </a:extLst>
          </p:cNvPr>
          <p:cNvSpPr>
            <a:spLocks noGrp="1"/>
          </p:cNvSpPr>
          <p:nvPr>
            <p:ph type="sldNum" sz="quarter" idx="12"/>
          </p:nvPr>
        </p:nvSpPr>
        <p:spPr/>
        <p:txBody>
          <a:bodyPr/>
          <a:lstStyle/>
          <a:p>
            <a:fld id="{61696EC4-B4CF-4701-AD06-A8439D6D8E12}" type="slidenum">
              <a:rPr lang="de-DE" smtClean="0"/>
              <a:t>13</a:t>
            </a:fld>
            <a:endParaRPr lang="de-DE"/>
          </a:p>
        </p:txBody>
      </p:sp>
      <p:sp>
        <p:nvSpPr>
          <p:cNvPr id="2" name="标题 1">
            <a:extLst>
              <a:ext uri="{FF2B5EF4-FFF2-40B4-BE49-F238E27FC236}">
                <a16:creationId xmlns:a16="http://schemas.microsoft.com/office/drawing/2014/main" id="{5A24FD58-6116-C149-8C04-4867C67C4F4A}"/>
              </a:ext>
            </a:extLst>
          </p:cNvPr>
          <p:cNvSpPr>
            <a:spLocks noGrp="1"/>
          </p:cNvSpPr>
          <p:nvPr>
            <p:ph type="title"/>
          </p:nvPr>
        </p:nvSpPr>
        <p:spPr/>
        <p:txBody>
          <a:bodyPr/>
          <a:lstStyle/>
          <a:p>
            <a:pPr algn="ctr"/>
            <a:r>
              <a:rPr kumimoji="1" lang="en-US" altLang="zh-CN" dirty="0"/>
              <a:t>Approach</a:t>
            </a:r>
            <a:endParaRPr kumimoji="1" lang="zh-CN" altLang="en-US" dirty="0"/>
          </a:p>
        </p:txBody>
      </p:sp>
      <p:sp>
        <p:nvSpPr>
          <p:cNvPr id="13" name="右箭头 12">
            <a:extLst>
              <a:ext uri="{FF2B5EF4-FFF2-40B4-BE49-F238E27FC236}">
                <a16:creationId xmlns:a16="http://schemas.microsoft.com/office/drawing/2014/main" id="{CC865DE4-D8F8-944D-9F16-04A070FA28B1}"/>
              </a:ext>
            </a:extLst>
          </p:cNvPr>
          <p:cNvSpPr/>
          <p:nvPr/>
        </p:nvSpPr>
        <p:spPr>
          <a:xfrm>
            <a:off x="4721902" y="2893102"/>
            <a:ext cx="1738859" cy="83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1" name="组合 20">
            <a:extLst>
              <a:ext uri="{FF2B5EF4-FFF2-40B4-BE49-F238E27FC236}">
                <a16:creationId xmlns:a16="http://schemas.microsoft.com/office/drawing/2014/main" id="{E2DCFD36-8C55-D34F-BEE8-E02BA736494B}"/>
              </a:ext>
            </a:extLst>
          </p:cNvPr>
          <p:cNvGrpSpPr/>
          <p:nvPr/>
        </p:nvGrpSpPr>
        <p:grpSpPr>
          <a:xfrm>
            <a:off x="47999" y="5692850"/>
            <a:ext cx="12096001" cy="476991"/>
            <a:chOff x="47999" y="5692850"/>
            <a:chExt cx="12096001" cy="476991"/>
          </a:xfrm>
        </p:grpSpPr>
        <p:grpSp>
          <p:nvGrpSpPr>
            <p:cNvPr id="22" name="组合 21">
              <a:extLst>
                <a:ext uri="{FF2B5EF4-FFF2-40B4-BE49-F238E27FC236}">
                  <a16:creationId xmlns:a16="http://schemas.microsoft.com/office/drawing/2014/main" id="{2DF9EC42-E554-3045-A1EE-98681FC3B1F3}"/>
                </a:ext>
              </a:extLst>
            </p:cNvPr>
            <p:cNvGrpSpPr/>
            <p:nvPr/>
          </p:nvGrpSpPr>
          <p:grpSpPr>
            <a:xfrm>
              <a:off x="47999" y="5692850"/>
              <a:ext cx="12096001" cy="476991"/>
              <a:chOff x="47999" y="5692850"/>
              <a:chExt cx="12096001" cy="476991"/>
            </a:xfrm>
          </p:grpSpPr>
          <p:grpSp>
            <p:nvGrpSpPr>
              <p:cNvPr id="24" name="Gruppieren 21">
                <a:extLst>
                  <a:ext uri="{FF2B5EF4-FFF2-40B4-BE49-F238E27FC236}">
                    <a16:creationId xmlns:a16="http://schemas.microsoft.com/office/drawing/2014/main" id="{9E3B5DDC-2438-FD4F-806F-7551B5737B9A}"/>
                  </a:ext>
                </a:extLst>
              </p:cNvPr>
              <p:cNvGrpSpPr/>
              <p:nvPr/>
            </p:nvGrpSpPr>
            <p:grpSpPr>
              <a:xfrm>
                <a:off x="47999" y="5692850"/>
                <a:ext cx="12096001" cy="476991"/>
                <a:chOff x="25400" y="5986694"/>
                <a:chExt cx="9072000" cy="357743"/>
              </a:xfrm>
            </p:grpSpPr>
            <p:sp>
              <p:nvSpPr>
                <p:cNvPr id="27" name="Textfeld 13">
                  <a:extLst>
                    <a:ext uri="{FF2B5EF4-FFF2-40B4-BE49-F238E27FC236}">
                      <a16:creationId xmlns:a16="http://schemas.microsoft.com/office/drawing/2014/main" id="{8F5F441B-9A56-A34B-9792-A64B25D81B17}"/>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8" name="Textfeld 14">
                  <a:extLst>
                    <a:ext uri="{FF2B5EF4-FFF2-40B4-BE49-F238E27FC236}">
                      <a16:creationId xmlns:a16="http://schemas.microsoft.com/office/drawing/2014/main" id="{AEF5D099-036B-8A41-AC40-643B8FAB693B}"/>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9" name="Textfeld 10">
                  <a:extLst>
                    <a:ext uri="{FF2B5EF4-FFF2-40B4-BE49-F238E27FC236}">
                      <a16:creationId xmlns:a16="http://schemas.microsoft.com/office/drawing/2014/main" id="{2786D7A5-ED02-BD4A-BF23-6A69FC2C75BF}"/>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30" name="Textfeld 11">
                  <a:extLst>
                    <a:ext uri="{FF2B5EF4-FFF2-40B4-BE49-F238E27FC236}">
                      <a16:creationId xmlns:a16="http://schemas.microsoft.com/office/drawing/2014/main" id="{7219C54D-B851-6A4B-8FA2-B399872CCB5A}"/>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1" name="Eingekerbter Richtungspfeil 23">
                  <a:extLst>
                    <a:ext uri="{FF2B5EF4-FFF2-40B4-BE49-F238E27FC236}">
                      <a16:creationId xmlns:a16="http://schemas.microsoft.com/office/drawing/2014/main" id="{4F694B27-1814-4D4E-816D-BA8ACA9975F5}"/>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2" name="Eingekerbter Richtungspfeil 24">
                  <a:extLst>
                    <a:ext uri="{FF2B5EF4-FFF2-40B4-BE49-F238E27FC236}">
                      <a16:creationId xmlns:a16="http://schemas.microsoft.com/office/drawing/2014/main" id="{9107D695-D3AF-FB4C-A93D-C7CB0286F686}"/>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Eingekerbter Richtungspfeil 25">
                  <a:extLst>
                    <a:ext uri="{FF2B5EF4-FFF2-40B4-BE49-F238E27FC236}">
                      <a16:creationId xmlns:a16="http://schemas.microsoft.com/office/drawing/2014/main" id="{8F11D256-A0F6-F746-AFF6-CCEB6E8C265B}"/>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4" name="Textfeld 15">
                  <a:extLst>
                    <a:ext uri="{FF2B5EF4-FFF2-40B4-BE49-F238E27FC236}">
                      <a16:creationId xmlns:a16="http://schemas.microsoft.com/office/drawing/2014/main" id="{ACE59A4A-0B70-D74F-BC05-651A4C1E2BD6}"/>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5" name="Eingekerbter Richtungspfeil 27">
                  <a:extLst>
                    <a:ext uri="{FF2B5EF4-FFF2-40B4-BE49-F238E27FC236}">
                      <a16:creationId xmlns:a16="http://schemas.microsoft.com/office/drawing/2014/main" id="{E6D662F3-5F08-5A4A-BF37-5315240636AC}"/>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6" name="Gerade Verbindung 28">
                  <a:extLst>
                    <a:ext uri="{FF2B5EF4-FFF2-40B4-BE49-F238E27FC236}">
                      <a16:creationId xmlns:a16="http://schemas.microsoft.com/office/drawing/2014/main" id="{4541185C-6401-E347-A698-C04D75E891C1}"/>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7" name="Eingekerbter Richtungspfeil 29">
                  <a:extLst>
                    <a:ext uri="{FF2B5EF4-FFF2-40B4-BE49-F238E27FC236}">
                      <a16:creationId xmlns:a16="http://schemas.microsoft.com/office/drawing/2014/main" id="{093E4757-99D0-A741-B355-A9AD6EB9C235}"/>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5" name="Textfeld 11">
                <a:extLst>
                  <a:ext uri="{FF2B5EF4-FFF2-40B4-BE49-F238E27FC236}">
                    <a16:creationId xmlns:a16="http://schemas.microsoft.com/office/drawing/2014/main" id="{F26CCE73-AFA0-2447-9FB1-F1EE9A146B98}"/>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6" name="Eingekerbter Richtungspfeil 23">
                <a:extLst>
                  <a:ext uri="{FF2B5EF4-FFF2-40B4-BE49-F238E27FC236}">
                    <a16:creationId xmlns:a16="http://schemas.microsoft.com/office/drawing/2014/main" id="{4A98F916-7B18-7543-93F2-F522086D6C48}"/>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3" name="Textfeld 13">
              <a:extLst>
                <a:ext uri="{FF2B5EF4-FFF2-40B4-BE49-F238E27FC236}">
                  <a16:creationId xmlns:a16="http://schemas.microsoft.com/office/drawing/2014/main" id="{1100664D-8CE9-EF4C-B7B3-F39F3DB1D5F7}"/>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8" name="文本占位符 9">
            <a:extLst>
              <a:ext uri="{FF2B5EF4-FFF2-40B4-BE49-F238E27FC236}">
                <a16:creationId xmlns:a16="http://schemas.microsoft.com/office/drawing/2014/main" id="{893E7729-92C9-6A4F-A70C-38C3A52B911F}"/>
              </a:ext>
            </a:extLst>
          </p:cNvPr>
          <p:cNvSpPr txBox="1">
            <a:spLocks/>
          </p:cNvSpPr>
          <p:nvPr/>
        </p:nvSpPr>
        <p:spPr>
          <a:xfrm>
            <a:off x="472796" y="1110872"/>
            <a:ext cx="5036687" cy="627829"/>
          </a:xfrm>
          <a:prstGeom prst="rect">
            <a:avLst/>
          </a:prstGeom>
        </p:spPr>
        <p:txBody>
          <a:bodyPr vert="horz" lIns="0" tIns="0" rIns="0" bIns="0" rtlCol="0" anchor="b">
            <a:normAutofit/>
          </a:bodyPr>
          <a:lstStyle>
            <a:lvl1pPr marL="0" indent="0" algn="l" defTabSz="914400" rtl="0" eaLnBrk="1" latinLnBrk="0" hangingPunct="1">
              <a:lnSpc>
                <a:spcPct val="90000"/>
              </a:lnSpc>
              <a:spcBef>
                <a:spcPts val="600"/>
              </a:spcBef>
              <a:buSzPct val="88000"/>
              <a:buFontTx/>
              <a:buNone/>
              <a:defRPr sz="2800" b="1"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88000"/>
              <a:buFontTx/>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88000"/>
              <a:buFontTx/>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88000"/>
              <a:buFontTx/>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88000"/>
              <a:buFontTx/>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kumimoji="1" lang="en-US" altLang="zh-CN" dirty="0">
                <a:solidFill>
                  <a:srgbClr val="FF0000"/>
                </a:solidFill>
              </a:rPr>
              <a:t>Rectified</a:t>
            </a:r>
            <a:r>
              <a:rPr kumimoji="1" lang="en-US" altLang="zh-CN" dirty="0"/>
              <a:t> stereo images</a:t>
            </a:r>
            <a:endParaRPr kumimoji="1" lang="zh-CN" altLang="en-US" dirty="0"/>
          </a:p>
        </p:txBody>
      </p:sp>
    </p:spTree>
    <p:extLst>
      <p:ext uri="{BB962C8B-B14F-4D97-AF65-F5344CB8AC3E}">
        <p14:creationId xmlns:p14="http://schemas.microsoft.com/office/powerpoint/2010/main" val="410208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D7D253B-81A3-594C-A35B-9AFA75CDAD08}"/>
              </a:ext>
            </a:extLst>
          </p:cNvPr>
          <p:cNvSpPr>
            <a:spLocks noGrp="1"/>
          </p:cNvSpPr>
          <p:nvPr>
            <p:ph type="title"/>
          </p:nvPr>
        </p:nvSpPr>
        <p:spPr/>
        <p:txBody>
          <a:bodyPr/>
          <a:lstStyle/>
          <a:p>
            <a:pPr algn="ctr"/>
            <a:r>
              <a:rPr kumimoji="1" lang="en-US" altLang="zh-CN" dirty="0"/>
              <a:t>Rectified</a:t>
            </a:r>
            <a:r>
              <a:rPr kumimoji="1" lang="zh-CN" altLang="en-US" dirty="0"/>
              <a:t> </a:t>
            </a:r>
            <a:r>
              <a:rPr kumimoji="1" lang="en-US" altLang="zh-CN" dirty="0"/>
              <a:t>Stereo</a:t>
            </a:r>
            <a:r>
              <a:rPr kumimoji="1" lang="zh-CN" altLang="en-US" dirty="0"/>
              <a:t> </a:t>
            </a:r>
            <a:r>
              <a:rPr kumimoji="1" lang="en-US" altLang="zh-CN" dirty="0"/>
              <a:t>Image</a:t>
            </a:r>
            <a:endParaRPr kumimoji="1" lang="zh-CN" altLang="en-US" dirty="0"/>
          </a:p>
        </p:txBody>
      </p:sp>
      <p:sp>
        <p:nvSpPr>
          <p:cNvPr id="6" name="日期占位符 5">
            <a:extLst>
              <a:ext uri="{FF2B5EF4-FFF2-40B4-BE49-F238E27FC236}">
                <a16:creationId xmlns:a16="http://schemas.microsoft.com/office/drawing/2014/main" id="{8E355061-0BCB-BC45-BC67-60119851BD14}"/>
              </a:ext>
            </a:extLst>
          </p:cNvPr>
          <p:cNvSpPr>
            <a:spLocks noGrp="1"/>
          </p:cNvSpPr>
          <p:nvPr>
            <p:ph type="dt" sz="half" idx="10"/>
          </p:nvPr>
        </p:nvSpPr>
        <p:spPr/>
        <p:txBody>
          <a:bodyPr/>
          <a:lstStyle/>
          <a:p>
            <a:fld id="{D7F841E3-60F5-4CA5-95A9-CFA13B564585}" type="datetime3">
              <a:rPr lang="en-US" smtClean="0"/>
              <a:t>30 June 2020</a:t>
            </a:fld>
            <a:endParaRPr lang="de-DE"/>
          </a:p>
        </p:txBody>
      </p:sp>
      <p:sp>
        <p:nvSpPr>
          <p:cNvPr id="7" name="灯片编号占位符 6">
            <a:extLst>
              <a:ext uri="{FF2B5EF4-FFF2-40B4-BE49-F238E27FC236}">
                <a16:creationId xmlns:a16="http://schemas.microsoft.com/office/drawing/2014/main" id="{76A90AF2-590B-2E44-807E-79E231383B21}"/>
              </a:ext>
            </a:extLst>
          </p:cNvPr>
          <p:cNvSpPr>
            <a:spLocks noGrp="1"/>
          </p:cNvSpPr>
          <p:nvPr>
            <p:ph type="sldNum" sz="quarter" idx="12"/>
          </p:nvPr>
        </p:nvSpPr>
        <p:spPr/>
        <p:txBody>
          <a:bodyPr/>
          <a:lstStyle/>
          <a:p>
            <a:fld id="{61696EC4-B4CF-4701-AD06-A8439D6D8E12}" type="slidenum">
              <a:rPr lang="de-DE" smtClean="0"/>
              <a:t>14</a:t>
            </a:fld>
            <a:endParaRPr lang="de-DE"/>
          </a:p>
        </p:txBody>
      </p:sp>
      <p:grpSp>
        <p:nvGrpSpPr>
          <p:cNvPr id="13" name="组合 12">
            <a:extLst>
              <a:ext uri="{FF2B5EF4-FFF2-40B4-BE49-F238E27FC236}">
                <a16:creationId xmlns:a16="http://schemas.microsoft.com/office/drawing/2014/main" id="{C631041B-5929-4046-B168-79761DB760CF}"/>
              </a:ext>
            </a:extLst>
          </p:cNvPr>
          <p:cNvGrpSpPr/>
          <p:nvPr/>
        </p:nvGrpSpPr>
        <p:grpSpPr>
          <a:xfrm>
            <a:off x="47999" y="5692850"/>
            <a:ext cx="12096001" cy="476991"/>
            <a:chOff x="47999" y="5692850"/>
            <a:chExt cx="12096001" cy="476991"/>
          </a:xfrm>
        </p:grpSpPr>
        <p:grpSp>
          <p:nvGrpSpPr>
            <p:cNvPr id="14" name="组合 13">
              <a:extLst>
                <a:ext uri="{FF2B5EF4-FFF2-40B4-BE49-F238E27FC236}">
                  <a16:creationId xmlns:a16="http://schemas.microsoft.com/office/drawing/2014/main" id="{1AA2B964-9AFA-9C4D-B43A-D63FFC770757}"/>
                </a:ext>
              </a:extLst>
            </p:cNvPr>
            <p:cNvGrpSpPr/>
            <p:nvPr/>
          </p:nvGrpSpPr>
          <p:grpSpPr>
            <a:xfrm>
              <a:off x="47999" y="5692850"/>
              <a:ext cx="12096001" cy="476991"/>
              <a:chOff x="47999" y="5692850"/>
              <a:chExt cx="12096001" cy="476991"/>
            </a:xfrm>
          </p:grpSpPr>
          <p:grpSp>
            <p:nvGrpSpPr>
              <p:cNvPr id="16" name="Gruppieren 21">
                <a:extLst>
                  <a:ext uri="{FF2B5EF4-FFF2-40B4-BE49-F238E27FC236}">
                    <a16:creationId xmlns:a16="http://schemas.microsoft.com/office/drawing/2014/main" id="{4B35E5EE-B35D-C744-BF33-F7179C89ECC2}"/>
                  </a:ext>
                </a:extLst>
              </p:cNvPr>
              <p:cNvGrpSpPr/>
              <p:nvPr/>
            </p:nvGrpSpPr>
            <p:grpSpPr>
              <a:xfrm>
                <a:off x="47999" y="5692850"/>
                <a:ext cx="12096001" cy="476991"/>
                <a:chOff x="25400" y="5986694"/>
                <a:chExt cx="9072000" cy="357743"/>
              </a:xfrm>
            </p:grpSpPr>
            <p:sp>
              <p:nvSpPr>
                <p:cNvPr id="19" name="Textfeld 13">
                  <a:extLst>
                    <a:ext uri="{FF2B5EF4-FFF2-40B4-BE49-F238E27FC236}">
                      <a16:creationId xmlns:a16="http://schemas.microsoft.com/office/drawing/2014/main" id="{50054722-155E-F84F-826F-3C70ED567960}"/>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0" name="Textfeld 14">
                  <a:extLst>
                    <a:ext uri="{FF2B5EF4-FFF2-40B4-BE49-F238E27FC236}">
                      <a16:creationId xmlns:a16="http://schemas.microsoft.com/office/drawing/2014/main" id="{3D46FD77-0136-2C40-A81A-6D2AE3F68A3E}"/>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1" name="Textfeld 10">
                  <a:extLst>
                    <a:ext uri="{FF2B5EF4-FFF2-40B4-BE49-F238E27FC236}">
                      <a16:creationId xmlns:a16="http://schemas.microsoft.com/office/drawing/2014/main" id="{64B42D5D-3DAB-BB4E-9B25-4BFE70A1469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2" name="Textfeld 11">
                  <a:extLst>
                    <a:ext uri="{FF2B5EF4-FFF2-40B4-BE49-F238E27FC236}">
                      <a16:creationId xmlns:a16="http://schemas.microsoft.com/office/drawing/2014/main" id="{1F4E17C5-9112-DB47-B0E1-45A7E09300D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23" name="Eingekerbter Richtungspfeil 23">
                  <a:extLst>
                    <a:ext uri="{FF2B5EF4-FFF2-40B4-BE49-F238E27FC236}">
                      <a16:creationId xmlns:a16="http://schemas.microsoft.com/office/drawing/2014/main" id="{D576070E-5CC2-1142-AE4D-21DA80A6582C}"/>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24" name="Eingekerbter Richtungspfeil 24">
                  <a:extLst>
                    <a:ext uri="{FF2B5EF4-FFF2-40B4-BE49-F238E27FC236}">
                      <a16:creationId xmlns:a16="http://schemas.microsoft.com/office/drawing/2014/main" id="{4B6DF0E1-3765-A047-AEF8-98AB0A1AB1DB}"/>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5" name="Eingekerbter Richtungspfeil 25">
                  <a:extLst>
                    <a:ext uri="{FF2B5EF4-FFF2-40B4-BE49-F238E27FC236}">
                      <a16:creationId xmlns:a16="http://schemas.microsoft.com/office/drawing/2014/main" id="{70B0859B-909D-9A41-B6AD-7017C7D6E92B}"/>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6" name="Textfeld 15">
                  <a:extLst>
                    <a:ext uri="{FF2B5EF4-FFF2-40B4-BE49-F238E27FC236}">
                      <a16:creationId xmlns:a16="http://schemas.microsoft.com/office/drawing/2014/main" id="{1326E00B-94DD-2845-B5B8-1F312B2B8DEE}"/>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7" name="Eingekerbter Richtungspfeil 27">
                  <a:extLst>
                    <a:ext uri="{FF2B5EF4-FFF2-40B4-BE49-F238E27FC236}">
                      <a16:creationId xmlns:a16="http://schemas.microsoft.com/office/drawing/2014/main" id="{17813852-113A-4945-8EA6-D20FC53464B0}"/>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8" name="Gerade Verbindung 28">
                  <a:extLst>
                    <a:ext uri="{FF2B5EF4-FFF2-40B4-BE49-F238E27FC236}">
                      <a16:creationId xmlns:a16="http://schemas.microsoft.com/office/drawing/2014/main" id="{4348B364-0E53-524C-9393-F745789E9C0A}"/>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9" name="Eingekerbter Richtungspfeil 29">
                  <a:extLst>
                    <a:ext uri="{FF2B5EF4-FFF2-40B4-BE49-F238E27FC236}">
                      <a16:creationId xmlns:a16="http://schemas.microsoft.com/office/drawing/2014/main" id="{5AA259C8-F937-F043-9B18-A47392703648}"/>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7" name="Textfeld 11">
                <a:extLst>
                  <a:ext uri="{FF2B5EF4-FFF2-40B4-BE49-F238E27FC236}">
                    <a16:creationId xmlns:a16="http://schemas.microsoft.com/office/drawing/2014/main" id="{55B25A4E-7CC6-1D4E-8810-55E32DC45817}"/>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8" name="Eingekerbter Richtungspfeil 23">
                <a:extLst>
                  <a:ext uri="{FF2B5EF4-FFF2-40B4-BE49-F238E27FC236}">
                    <a16:creationId xmlns:a16="http://schemas.microsoft.com/office/drawing/2014/main" id="{F1F8706D-937E-6D45-AC74-255A3155CB20}"/>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15" name="Textfeld 13">
              <a:extLst>
                <a:ext uri="{FF2B5EF4-FFF2-40B4-BE49-F238E27FC236}">
                  <a16:creationId xmlns:a16="http://schemas.microsoft.com/office/drawing/2014/main" id="{C177CB2D-6C70-244C-A57D-BD6631572C64}"/>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3" name="文本框 32">
            <a:extLst>
              <a:ext uri="{FF2B5EF4-FFF2-40B4-BE49-F238E27FC236}">
                <a16:creationId xmlns:a16="http://schemas.microsoft.com/office/drawing/2014/main" id="{C6F51FFF-176B-F943-8924-54C2A334795B}"/>
              </a:ext>
            </a:extLst>
          </p:cNvPr>
          <p:cNvSpPr txBox="1"/>
          <p:nvPr/>
        </p:nvSpPr>
        <p:spPr>
          <a:xfrm>
            <a:off x="5541418" y="2765151"/>
            <a:ext cx="3218645" cy="400110"/>
          </a:xfrm>
          <a:prstGeom prst="rect">
            <a:avLst/>
          </a:prstGeom>
          <a:noFill/>
        </p:spPr>
        <p:txBody>
          <a:bodyPr wrap="square" rtlCol="0">
            <a:spAutoFit/>
          </a:bodyPr>
          <a:lstStyle/>
          <a:p>
            <a:r>
              <a:rPr kumimoji="1" lang="zh-CN" altLang="en-US" sz="2000" dirty="0"/>
              <a:t> </a:t>
            </a:r>
            <a:r>
              <a:rPr kumimoji="1" lang="en-US" altLang="zh-CN" sz="2000" dirty="0"/>
              <a:t>for</a:t>
            </a:r>
            <a:r>
              <a:rPr kumimoji="1" lang="zh-CN" altLang="en-US" sz="2000" dirty="0"/>
              <a:t> </a:t>
            </a:r>
            <a:r>
              <a:rPr kumimoji="1" lang="en-US" altLang="zh-CN" sz="2000" dirty="0"/>
              <a:t>Rectified Image</a:t>
            </a:r>
            <a:endParaRPr kumimoji="1" lang="zh-CN" altLang="en-US" sz="2000" dirty="0"/>
          </a:p>
        </p:txBody>
      </p:sp>
      <p:pic>
        <p:nvPicPr>
          <p:cNvPr id="35" name="图片 34">
            <a:extLst>
              <a:ext uri="{FF2B5EF4-FFF2-40B4-BE49-F238E27FC236}">
                <a16:creationId xmlns:a16="http://schemas.microsoft.com/office/drawing/2014/main" id="{DF7E8249-F2FE-714F-95BA-1F3748D04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967" y="2473499"/>
            <a:ext cx="1407679" cy="295142"/>
          </a:xfrm>
          <a:prstGeom prst="rect">
            <a:avLst/>
          </a:prstGeom>
        </p:spPr>
      </p:pic>
      <p:pic>
        <p:nvPicPr>
          <p:cNvPr id="36" name="图片 35">
            <a:extLst>
              <a:ext uri="{FF2B5EF4-FFF2-40B4-BE49-F238E27FC236}">
                <a16:creationId xmlns:a16="http://schemas.microsoft.com/office/drawing/2014/main" id="{1C5B17F2-BB2F-4E48-A7CE-928FEA6427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55521" y="2119580"/>
            <a:ext cx="1407679" cy="277269"/>
          </a:xfrm>
          <a:prstGeom prst="rect">
            <a:avLst/>
          </a:prstGeom>
        </p:spPr>
      </p:pic>
      <p:pic>
        <p:nvPicPr>
          <p:cNvPr id="37" name="图片 36">
            <a:extLst>
              <a:ext uri="{FF2B5EF4-FFF2-40B4-BE49-F238E27FC236}">
                <a16:creationId xmlns:a16="http://schemas.microsoft.com/office/drawing/2014/main" id="{9778B7DB-CB5C-3D47-988B-CF09C0C96AF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81864" y="2154343"/>
            <a:ext cx="1398972" cy="275554"/>
          </a:xfrm>
          <a:prstGeom prst="rect">
            <a:avLst/>
          </a:prstGeom>
        </p:spPr>
      </p:pic>
      <p:pic>
        <p:nvPicPr>
          <p:cNvPr id="38" name="图片 37">
            <a:extLst>
              <a:ext uri="{FF2B5EF4-FFF2-40B4-BE49-F238E27FC236}">
                <a16:creationId xmlns:a16="http://schemas.microsoft.com/office/drawing/2014/main" id="{1294E589-CC65-CA4A-B249-210D862EC0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53550" y="2485528"/>
            <a:ext cx="1186049" cy="300173"/>
          </a:xfrm>
          <a:prstGeom prst="rect">
            <a:avLst/>
          </a:prstGeom>
        </p:spPr>
      </p:pic>
      <p:sp>
        <p:nvSpPr>
          <p:cNvPr id="39" name="文本框 38">
            <a:extLst>
              <a:ext uri="{FF2B5EF4-FFF2-40B4-BE49-F238E27FC236}">
                <a16:creationId xmlns:a16="http://schemas.microsoft.com/office/drawing/2014/main" id="{7C80EB4F-5F21-984F-8726-0854D90788A7}"/>
              </a:ext>
            </a:extLst>
          </p:cNvPr>
          <p:cNvSpPr txBox="1"/>
          <p:nvPr/>
        </p:nvSpPr>
        <p:spPr>
          <a:xfrm>
            <a:off x="420277" y="1483634"/>
            <a:ext cx="4102282" cy="461665"/>
          </a:xfrm>
          <a:prstGeom prst="rect">
            <a:avLst/>
          </a:prstGeom>
          <a:noFill/>
        </p:spPr>
        <p:txBody>
          <a:bodyPr wrap="square" rtlCol="0">
            <a:spAutoFit/>
          </a:bodyPr>
          <a:lstStyle/>
          <a:p>
            <a:r>
              <a:rPr kumimoji="1" lang="en-US" altLang="zh-CN" sz="2400" dirty="0"/>
              <a:t>Homography</a:t>
            </a:r>
            <a:r>
              <a:rPr kumimoji="1" lang="zh-CN" altLang="en-US" sz="2400" dirty="0"/>
              <a:t> </a:t>
            </a:r>
            <a:r>
              <a:rPr kumimoji="1" lang="en-US" altLang="zh-CN" sz="2400" dirty="0"/>
              <a:t>matrix</a:t>
            </a:r>
            <a:r>
              <a:rPr kumimoji="1" lang="zh-CN" altLang="en-US" sz="2400" dirty="0"/>
              <a:t> </a:t>
            </a:r>
            <a:r>
              <a:rPr kumimoji="1" lang="en-US" altLang="zh-CN" sz="2400" dirty="0"/>
              <a:t>:</a:t>
            </a:r>
          </a:p>
        </p:txBody>
      </p:sp>
      <p:sp>
        <p:nvSpPr>
          <p:cNvPr id="40" name="文本框 39">
            <a:extLst>
              <a:ext uri="{FF2B5EF4-FFF2-40B4-BE49-F238E27FC236}">
                <a16:creationId xmlns:a16="http://schemas.microsoft.com/office/drawing/2014/main" id="{D90668EB-D80C-4341-A244-CAF96C570E31}"/>
              </a:ext>
            </a:extLst>
          </p:cNvPr>
          <p:cNvSpPr txBox="1"/>
          <p:nvPr/>
        </p:nvSpPr>
        <p:spPr>
          <a:xfrm>
            <a:off x="8939677" y="1627462"/>
            <a:ext cx="3384645" cy="369332"/>
          </a:xfrm>
          <a:prstGeom prst="rect">
            <a:avLst/>
          </a:prstGeom>
          <a:noFill/>
        </p:spPr>
        <p:txBody>
          <a:bodyPr wrap="square" rtlCol="0">
            <a:spAutoFit/>
          </a:bodyPr>
          <a:lstStyle/>
          <a:p>
            <a:r>
              <a:rPr kumimoji="1" lang="en-US" altLang="zh-CN" dirty="0"/>
              <a:t>Among them: </a:t>
            </a:r>
            <a:endParaRPr kumimoji="1" lang="zh-CN" altLang="en-US" dirty="0"/>
          </a:p>
        </p:txBody>
      </p:sp>
      <p:pic>
        <p:nvPicPr>
          <p:cNvPr id="41" name="图片 40">
            <a:extLst>
              <a:ext uri="{FF2B5EF4-FFF2-40B4-BE49-F238E27FC236}">
                <a16:creationId xmlns:a16="http://schemas.microsoft.com/office/drawing/2014/main" id="{77691B09-02E7-0B45-96B1-5A7DE1CD79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73141" y="4466460"/>
            <a:ext cx="995619" cy="970413"/>
          </a:xfrm>
          <a:prstGeom prst="rect">
            <a:avLst/>
          </a:prstGeom>
        </p:spPr>
      </p:pic>
      <p:pic>
        <p:nvPicPr>
          <p:cNvPr id="42" name="图片 41">
            <a:extLst>
              <a:ext uri="{FF2B5EF4-FFF2-40B4-BE49-F238E27FC236}">
                <a16:creationId xmlns:a16="http://schemas.microsoft.com/office/drawing/2014/main" id="{D27BA092-71D9-0C43-9C98-39CFCAAE63B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99136" y="4152794"/>
            <a:ext cx="4026440" cy="715223"/>
          </a:xfrm>
          <a:prstGeom prst="rect">
            <a:avLst/>
          </a:prstGeom>
        </p:spPr>
      </p:pic>
      <p:pic>
        <p:nvPicPr>
          <p:cNvPr id="43" name="图片 42">
            <a:extLst>
              <a:ext uri="{FF2B5EF4-FFF2-40B4-BE49-F238E27FC236}">
                <a16:creationId xmlns:a16="http://schemas.microsoft.com/office/drawing/2014/main" id="{A1D8BE2E-4978-A04E-90A2-B91AB07356F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838160" y="4466460"/>
            <a:ext cx="1060684" cy="970413"/>
          </a:xfrm>
          <a:prstGeom prst="rect">
            <a:avLst/>
          </a:prstGeom>
        </p:spPr>
      </p:pic>
      <p:sp>
        <p:nvSpPr>
          <p:cNvPr id="3" name="文本框 2">
            <a:extLst>
              <a:ext uri="{FF2B5EF4-FFF2-40B4-BE49-F238E27FC236}">
                <a16:creationId xmlns:a16="http://schemas.microsoft.com/office/drawing/2014/main" id="{B69384C0-2C37-8C40-A446-6AD130D01964}"/>
              </a:ext>
            </a:extLst>
          </p:cNvPr>
          <p:cNvSpPr txBox="1"/>
          <p:nvPr/>
        </p:nvSpPr>
        <p:spPr>
          <a:xfrm>
            <a:off x="293156" y="4306225"/>
            <a:ext cx="3508909" cy="461665"/>
          </a:xfrm>
          <a:prstGeom prst="rect">
            <a:avLst/>
          </a:prstGeom>
          <a:noFill/>
        </p:spPr>
        <p:txBody>
          <a:bodyPr wrap="square" rtlCol="0">
            <a:spAutoFit/>
          </a:bodyPr>
          <a:lstStyle/>
          <a:p>
            <a:r>
              <a:rPr kumimoji="1" lang="en-US" altLang="zh-CN" sz="2400" dirty="0"/>
              <a:t>For</a:t>
            </a:r>
            <a:r>
              <a:rPr kumimoji="1" lang="zh-CN" altLang="en-US" sz="2400" dirty="0"/>
              <a:t> </a:t>
            </a:r>
            <a:r>
              <a:rPr kumimoji="1" lang="en-US" altLang="zh-CN" sz="2400" dirty="0"/>
              <a:t>plane</a:t>
            </a:r>
            <a:r>
              <a:rPr kumimoji="1" lang="zh-CN" altLang="en-US" sz="2400" dirty="0"/>
              <a:t>  </a:t>
            </a:r>
            <a:r>
              <a:rPr kumimoji="1" lang="en-US" altLang="zh-CN" sz="2400" dirty="0"/>
              <a:t>I</a:t>
            </a:r>
            <a:r>
              <a:rPr kumimoji="1" lang="zh-CN" altLang="en-US" sz="2400" dirty="0"/>
              <a:t> </a:t>
            </a:r>
            <a:r>
              <a:rPr kumimoji="1" lang="en-US" altLang="zh-CN" sz="2400" dirty="0"/>
              <a:t>in</a:t>
            </a:r>
            <a:r>
              <a:rPr kumimoji="1" lang="zh-CN" altLang="en-US" sz="2400" dirty="0"/>
              <a:t> </a:t>
            </a:r>
            <a:r>
              <a:rPr kumimoji="1" lang="en-US" altLang="zh-CN" sz="2400" dirty="0"/>
              <a:t>the</a:t>
            </a:r>
            <a:r>
              <a:rPr kumimoji="1" lang="zh-CN" altLang="en-US" sz="2400" dirty="0"/>
              <a:t> </a:t>
            </a:r>
            <a:r>
              <a:rPr kumimoji="1" lang="en-US" altLang="zh-CN" sz="2400" dirty="0"/>
              <a:t>image:</a:t>
            </a:r>
            <a:endParaRPr kumimoji="1" lang="zh-CN" altLang="en-US" sz="2400" dirty="0"/>
          </a:p>
        </p:txBody>
      </p:sp>
      <p:sp>
        <p:nvSpPr>
          <p:cNvPr id="4" name="下箭头 3">
            <a:extLst>
              <a:ext uri="{FF2B5EF4-FFF2-40B4-BE49-F238E27FC236}">
                <a16:creationId xmlns:a16="http://schemas.microsoft.com/office/drawing/2014/main" id="{3F8F09EE-52CE-1840-BAD1-7F67A6AE88B0}"/>
              </a:ext>
            </a:extLst>
          </p:cNvPr>
          <p:cNvSpPr/>
          <p:nvPr/>
        </p:nvSpPr>
        <p:spPr>
          <a:xfrm>
            <a:off x="5064941" y="2292120"/>
            <a:ext cx="449858" cy="1502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89E25588-F57E-CF45-9FB1-F895A9C90F5B}"/>
              </a:ext>
            </a:extLst>
          </p:cNvPr>
          <p:cNvSpPr txBox="1"/>
          <p:nvPr/>
        </p:nvSpPr>
        <p:spPr>
          <a:xfrm>
            <a:off x="3164822" y="2762978"/>
            <a:ext cx="1810312" cy="400110"/>
          </a:xfrm>
          <a:prstGeom prst="rect">
            <a:avLst/>
          </a:prstGeom>
          <a:noFill/>
        </p:spPr>
        <p:txBody>
          <a:bodyPr wrap="square" rtlCol="0">
            <a:spAutoFit/>
          </a:bodyPr>
          <a:lstStyle/>
          <a:p>
            <a:r>
              <a:rPr kumimoji="1" lang="en-US" altLang="zh-CN" sz="2000" dirty="0"/>
              <a:t>simplified</a:t>
            </a:r>
            <a:endParaRPr kumimoji="1" lang="zh-CN" altLang="en-US" sz="2000" dirty="0"/>
          </a:p>
        </p:txBody>
      </p:sp>
      <p:sp>
        <p:nvSpPr>
          <p:cNvPr id="8" name="文本框 7">
            <a:extLst>
              <a:ext uri="{FF2B5EF4-FFF2-40B4-BE49-F238E27FC236}">
                <a16:creationId xmlns:a16="http://schemas.microsoft.com/office/drawing/2014/main" id="{8016E0E5-CFAB-7F4E-9F4B-4A86B6761050}"/>
              </a:ext>
            </a:extLst>
          </p:cNvPr>
          <p:cNvSpPr txBox="1"/>
          <p:nvPr/>
        </p:nvSpPr>
        <p:spPr>
          <a:xfrm>
            <a:off x="9391109" y="3996043"/>
            <a:ext cx="995619" cy="369332"/>
          </a:xfrm>
          <a:prstGeom prst="rect">
            <a:avLst/>
          </a:prstGeom>
          <a:noFill/>
        </p:spPr>
        <p:txBody>
          <a:bodyPr wrap="square" rtlCol="0">
            <a:spAutoFit/>
          </a:bodyPr>
          <a:lstStyle/>
          <a:p>
            <a:r>
              <a:rPr kumimoji="1" lang="en-US" altLang="zh-CN" dirty="0"/>
              <a:t>With:</a:t>
            </a:r>
            <a:endParaRPr kumimoji="1" lang="zh-CN" altLang="en-US" dirty="0"/>
          </a:p>
        </p:txBody>
      </p:sp>
      <p:pic>
        <p:nvPicPr>
          <p:cNvPr id="44" name="图片 43">
            <a:extLst>
              <a:ext uri="{FF2B5EF4-FFF2-40B4-BE49-F238E27FC236}">
                <a16:creationId xmlns:a16="http://schemas.microsoft.com/office/drawing/2014/main" id="{3B8F36D1-8DFA-084C-8A7B-78886B20921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35030" y="1433293"/>
            <a:ext cx="3663614" cy="616309"/>
          </a:xfrm>
          <a:prstGeom prst="rect">
            <a:avLst/>
          </a:prstGeom>
        </p:spPr>
      </p:pic>
      <p:pic>
        <p:nvPicPr>
          <p:cNvPr id="11" name="图片 10" descr="图片包含 游戏机&#10;&#10;描述已自动生成">
            <a:extLst>
              <a:ext uri="{FF2B5EF4-FFF2-40B4-BE49-F238E27FC236}">
                <a16:creationId xmlns:a16="http://schemas.microsoft.com/office/drawing/2014/main" id="{3A064332-C541-4E4B-ADE0-04512E7A44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3053" y="3754429"/>
            <a:ext cx="4986624" cy="1790070"/>
          </a:xfrm>
          <a:prstGeom prst="rect">
            <a:avLst/>
          </a:prstGeom>
        </p:spPr>
      </p:pic>
      <p:sp>
        <p:nvSpPr>
          <p:cNvPr id="2" name="文本框 1">
            <a:extLst>
              <a:ext uri="{FF2B5EF4-FFF2-40B4-BE49-F238E27FC236}">
                <a16:creationId xmlns:a16="http://schemas.microsoft.com/office/drawing/2014/main" id="{695DA42E-724F-B347-BCAD-A13B2BC42B1B}"/>
              </a:ext>
            </a:extLst>
          </p:cNvPr>
          <p:cNvSpPr txBox="1"/>
          <p:nvPr/>
        </p:nvSpPr>
        <p:spPr>
          <a:xfrm>
            <a:off x="11787531" y="1944994"/>
            <a:ext cx="192903" cy="307777"/>
          </a:xfrm>
          <a:prstGeom prst="rect">
            <a:avLst/>
          </a:prstGeom>
          <a:noFill/>
        </p:spPr>
        <p:txBody>
          <a:bodyPr wrap="square" rtlCol="0">
            <a:spAutoFit/>
          </a:bodyPr>
          <a:lstStyle/>
          <a:p>
            <a:r>
              <a:rPr kumimoji="1" lang="en-US" altLang="zh-CN" sz="1400" dirty="0"/>
              <a:t>T</a:t>
            </a:r>
            <a:endParaRPr kumimoji="1" lang="zh-CN" altLang="en-US" sz="1400" dirty="0"/>
          </a:p>
        </p:txBody>
      </p:sp>
      <p:sp>
        <p:nvSpPr>
          <p:cNvPr id="45" name="文本框 44">
            <a:extLst>
              <a:ext uri="{FF2B5EF4-FFF2-40B4-BE49-F238E27FC236}">
                <a16:creationId xmlns:a16="http://schemas.microsoft.com/office/drawing/2014/main" id="{BAD2925E-BC07-F744-9EFC-6202B588CB4C}"/>
              </a:ext>
            </a:extLst>
          </p:cNvPr>
          <p:cNvSpPr txBox="1"/>
          <p:nvPr/>
        </p:nvSpPr>
        <p:spPr>
          <a:xfrm>
            <a:off x="10249303" y="1927878"/>
            <a:ext cx="192903" cy="307777"/>
          </a:xfrm>
          <a:prstGeom prst="rect">
            <a:avLst/>
          </a:prstGeom>
          <a:noFill/>
        </p:spPr>
        <p:txBody>
          <a:bodyPr wrap="square" rtlCol="0">
            <a:spAutoFit/>
          </a:bodyPr>
          <a:lstStyle/>
          <a:p>
            <a:r>
              <a:rPr kumimoji="1" lang="en-US" altLang="zh-CN" sz="1400" dirty="0"/>
              <a:t>T</a:t>
            </a:r>
            <a:endParaRPr kumimoji="1" lang="zh-CN" altLang="en-US" sz="1400" dirty="0"/>
          </a:p>
        </p:txBody>
      </p:sp>
    </p:spTree>
    <p:extLst>
      <p:ext uri="{BB962C8B-B14F-4D97-AF65-F5344CB8AC3E}">
        <p14:creationId xmlns:p14="http://schemas.microsoft.com/office/powerpoint/2010/main" val="20213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75AA7F8-8A05-5846-8260-DA23019C7B08}"/>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A4FA0C42-05BD-EC41-BE4D-E84C0503F569}"/>
              </a:ext>
            </a:extLst>
          </p:cNvPr>
          <p:cNvSpPr>
            <a:spLocks noGrp="1"/>
          </p:cNvSpPr>
          <p:nvPr>
            <p:ph type="sldNum" sz="quarter" idx="12"/>
          </p:nvPr>
        </p:nvSpPr>
        <p:spPr/>
        <p:txBody>
          <a:bodyPr/>
          <a:lstStyle/>
          <a:p>
            <a:fld id="{61696EC4-B4CF-4701-AD06-A8439D6D8E12}" type="slidenum">
              <a:rPr lang="de-DE" smtClean="0"/>
              <a:t>15</a:t>
            </a:fld>
            <a:endParaRPr lang="de-DE"/>
          </a:p>
        </p:txBody>
      </p:sp>
      <p:sp>
        <p:nvSpPr>
          <p:cNvPr id="12" name="标题 1">
            <a:extLst>
              <a:ext uri="{FF2B5EF4-FFF2-40B4-BE49-F238E27FC236}">
                <a16:creationId xmlns:a16="http://schemas.microsoft.com/office/drawing/2014/main" id="{CBEF9E9D-2B15-2D47-9ACA-813DD4C4B5E2}"/>
              </a:ext>
            </a:extLst>
          </p:cNvPr>
          <p:cNvSpPr>
            <a:spLocks noGrp="1"/>
          </p:cNvSpPr>
          <p:nvPr>
            <p:ph type="title"/>
          </p:nvPr>
        </p:nvSpPr>
        <p:spPr>
          <a:xfrm>
            <a:off x="524664" y="444005"/>
            <a:ext cx="9178008" cy="627829"/>
          </a:xfrm>
        </p:spPr>
        <p:txBody>
          <a:bodyPr vert="horz" lIns="91440" tIns="45720" rIns="91440" bIns="45720" rtlCol="0" anchor="b">
            <a:normAutofit fontScale="90000"/>
          </a:bodyPr>
          <a:lstStyle/>
          <a:p>
            <a:pPr algn="ctr">
              <a:defRPr/>
            </a:pPr>
            <a:br>
              <a:rPr kumimoji="1" lang="en-US" altLang="zh-CN" sz="4100" kern="1200" dirty="0">
                <a:solidFill>
                  <a:schemeClr val="tx1"/>
                </a:solidFill>
                <a:latin typeface="+mj-lt"/>
                <a:ea typeface="+mj-ea"/>
                <a:cs typeface="+mj-cs"/>
              </a:rPr>
            </a:br>
            <a:br>
              <a:rPr lang="en-US" altLang="zh-CN" sz="4100" kern="1200" dirty="0">
                <a:solidFill>
                  <a:schemeClr val="tx1"/>
                </a:solidFill>
                <a:latin typeface="+mj-lt"/>
                <a:ea typeface="+mj-ea"/>
                <a:cs typeface="+mj-cs"/>
              </a:rPr>
            </a:br>
            <a:br>
              <a:rPr lang="en-US" altLang="zh-CN" sz="4100" kern="1200" dirty="0">
                <a:solidFill>
                  <a:schemeClr val="tx1"/>
                </a:solidFill>
                <a:latin typeface="+mj-lt"/>
                <a:ea typeface="+mj-ea"/>
                <a:cs typeface="+mj-cs"/>
              </a:rPr>
            </a:br>
            <a:r>
              <a:rPr kumimoji="1" lang="en-US" altLang="zh-CN" sz="3600" dirty="0"/>
              <a:t>The iterative process (Rectified stereo images)</a:t>
            </a:r>
            <a:endParaRPr kumimoji="1" lang="en-US" altLang="zh-CN" sz="4100" kern="1200" dirty="0">
              <a:solidFill>
                <a:schemeClr val="tx1"/>
              </a:solidFill>
              <a:latin typeface="+mn-lt"/>
              <a:ea typeface="+mj-ea"/>
              <a:cs typeface="+mj-cs"/>
            </a:endParaRPr>
          </a:p>
        </p:txBody>
      </p:sp>
      <p:grpSp>
        <p:nvGrpSpPr>
          <p:cNvPr id="52" name="组合 51">
            <a:extLst>
              <a:ext uri="{FF2B5EF4-FFF2-40B4-BE49-F238E27FC236}">
                <a16:creationId xmlns:a16="http://schemas.microsoft.com/office/drawing/2014/main" id="{BDD0ABB6-385C-D94D-A57F-135CD65E0415}"/>
              </a:ext>
            </a:extLst>
          </p:cNvPr>
          <p:cNvGrpSpPr/>
          <p:nvPr/>
        </p:nvGrpSpPr>
        <p:grpSpPr>
          <a:xfrm>
            <a:off x="455975" y="1633151"/>
            <a:ext cx="11354413" cy="1678215"/>
            <a:chOff x="204802" y="2611498"/>
            <a:chExt cx="11354413" cy="1678215"/>
          </a:xfrm>
        </p:grpSpPr>
        <p:sp>
          <p:nvSpPr>
            <p:cNvPr id="54" name="右箭头 53">
              <a:extLst>
                <a:ext uri="{FF2B5EF4-FFF2-40B4-BE49-F238E27FC236}">
                  <a16:creationId xmlns:a16="http://schemas.microsoft.com/office/drawing/2014/main" id="{747775B0-3E71-014E-888D-7AAC6510CE77}"/>
                </a:ext>
              </a:extLst>
            </p:cNvPr>
            <p:cNvSpPr/>
            <p:nvPr/>
          </p:nvSpPr>
          <p:spPr>
            <a:xfrm>
              <a:off x="6970768" y="3369904"/>
              <a:ext cx="2442279" cy="627829"/>
            </a:xfrm>
            <a:prstGeom prst="rightArrow">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8902E622-050D-154B-B45F-AD8761E4B3BC}"/>
                </a:ext>
              </a:extLst>
            </p:cNvPr>
            <p:cNvSpPr txBox="1"/>
            <p:nvPr/>
          </p:nvSpPr>
          <p:spPr>
            <a:xfrm>
              <a:off x="7667305" y="2611498"/>
              <a:ext cx="1131509" cy="923330"/>
            </a:xfrm>
            <a:prstGeom prst="rect">
              <a:avLst/>
            </a:prstGeom>
            <a:noFill/>
          </p:spPr>
          <p:txBody>
            <a:bodyPr wrap="square" rtlCol="0">
              <a:spAutoFit/>
            </a:bodyPr>
            <a:lstStyle/>
            <a:p>
              <a:r>
                <a:rPr kumimoji="1" lang="en-US" altLang="zh-CN" dirty="0"/>
                <a:t>Reach stopping criterion </a:t>
              </a:r>
              <a:endParaRPr kumimoji="1" lang="zh-CN" altLang="en-US" dirty="0"/>
            </a:p>
          </p:txBody>
        </p:sp>
        <p:grpSp>
          <p:nvGrpSpPr>
            <p:cNvPr id="56" name="组合 55">
              <a:extLst>
                <a:ext uri="{FF2B5EF4-FFF2-40B4-BE49-F238E27FC236}">
                  <a16:creationId xmlns:a16="http://schemas.microsoft.com/office/drawing/2014/main" id="{19648EA5-62AA-F44A-9ECD-1C9F9D663DB7}"/>
                </a:ext>
              </a:extLst>
            </p:cNvPr>
            <p:cNvGrpSpPr/>
            <p:nvPr/>
          </p:nvGrpSpPr>
          <p:grpSpPr>
            <a:xfrm>
              <a:off x="9845940" y="3180733"/>
              <a:ext cx="1713275" cy="1108980"/>
              <a:chOff x="6437222" y="1604455"/>
              <a:chExt cx="1713069" cy="1166542"/>
            </a:xfrm>
          </p:grpSpPr>
          <p:sp>
            <p:nvSpPr>
              <p:cNvPr id="64" name="圆角矩形 63">
                <a:extLst>
                  <a:ext uri="{FF2B5EF4-FFF2-40B4-BE49-F238E27FC236}">
                    <a16:creationId xmlns:a16="http://schemas.microsoft.com/office/drawing/2014/main" id="{81C2AF4B-B6D8-6B49-BAA7-7F851FEED339}"/>
                  </a:ext>
                </a:extLst>
              </p:cNvPr>
              <p:cNvSpPr/>
              <p:nvPr/>
            </p:nvSpPr>
            <p:spPr>
              <a:xfrm>
                <a:off x="6437222" y="1604455"/>
                <a:ext cx="1713069" cy="11497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65" name="圆角矩形 4">
                    <a:extLst>
                      <a:ext uri="{FF2B5EF4-FFF2-40B4-BE49-F238E27FC236}">
                        <a16:creationId xmlns:a16="http://schemas.microsoft.com/office/drawing/2014/main" id="{101F7F74-2444-7D4C-9B4D-8A19F40E5269}"/>
                      </a:ext>
                    </a:extLst>
                  </p:cNvPr>
                  <p:cNvSpPr txBox="1"/>
                  <p:nvPr/>
                </p:nvSpPr>
                <p:spPr>
                  <a:xfrm>
                    <a:off x="6504570" y="1688641"/>
                    <a:ext cx="1645721" cy="1082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r>
                            <a:rPr lang="en-US" altLang="zh-CN" sz="3200" b="0" i="1" kern="1200" smtClean="0">
                              <a:latin typeface="Cambria Math" panose="02040503050406030204" pitchFamily="18" charset="0"/>
                            </a:rPr>
                            <m:t>𝑝</m:t>
                          </m:r>
                        </m:oMath>
                      </m:oMathPara>
                    </a14:m>
                    <a:endParaRPr lang="zh-CN" altLang="en-US" sz="3200" kern="1200" dirty="0"/>
                  </a:p>
                </p:txBody>
              </p:sp>
            </mc:Choice>
            <mc:Fallback xmlns="">
              <p:sp>
                <p:nvSpPr>
                  <p:cNvPr id="65" name="圆角矩形 4">
                    <a:extLst>
                      <a:ext uri="{FF2B5EF4-FFF2-40B4-BE49-F238E27FC236}">
                        <a16:creationId xmlns:a16="http://schemas.microsoft.com/office/drawing/2014/main" id="{101F7F74-2444-7D4C-9B4D-8A19F40E5269}"/>
                      </a:ext>
                    </a:extLst>
                  </p:cNvPr>
                  <p:cNvSpPr txBox="1">
                    <a:spLocks noRot="1" noChangeAspect="1" noMove="1" noResize="1" noEditPoints="1" noAdjustHandles="1" noChangeArrowheads="1" noChangeShapeType="1" noTextEdit="1"/>
                  </p:cNvSpPr>
                  <p:nvPr/>
                </p:nvSpPr>
                <p:spPr>
                  <a:xfrm>
                    <a:off x="6504570" y="1688641"/>
                    <a:ext cx="1645721" cy="1082356"/>
                  </a:xfrm>
                  <a:prstGeom prst="rect">
                    <a:avLst/>
                  </a:prstGeom>
                  <a:blipFill>
                    <a:blip r:embed="rId3"/>
                    <a:stretch>
                      <a:fillRect/>
                    </a:stretch>
                  </a:blipFill>
                </p:spPr>
                <p:txBody>
                  <a:bodyPr/>
                  <a:lstStyle/>
                  <a:p>
                    <a:r>
                      <a:rPr lang="zh-CN" altLang="en-US">
                        <a:noFill/>
                      </a:rPr>
                      <a:t> </a:t>
                    </a:r>
                  </a:p>
                </p:txBody>
              </p:sp>
            </mc:Fallback>
          </mc:AlternateContent>
        </p:grpSp>
        <p:sp>
          <p:nvSpPr>
            <p:cNvPr id="57" name="文本框 56">
              <a:extLst>
                <a:ext uri="{FF2B5EF4-FFF2-40B4-BE49-F238E27FC236}">
                  <a16:creationId xmlns:a16="http://schemas.microsoft.com/office/drawing/2014/main" id="{73276336-7F65-8848-A73E-BC95AB8E010A}"/>
                </a:ext>
              </a:extLst>
            </p:cNvPr>
            <p:cNvSpPr txBox="1"/>
            <p:nvPr/>
          </p:nvSpPr>
          <p:spPr>
            <a:xfrm>
              <a:off x="10194866" y="2692072"/>
              <a:ext cx="1015421" cy="400110"/>
            </a:xfrm>
            <a:prstGeom prst="rect">
              <a:avLst/>
            </a:prstGeom>
            <a:noFill/>
          </p:spPr>
          <p:txBody>
            <a:bodyPr wrap="square" rtlCol="0">
              <a:spAutoFit/>
            </a:bodyPr>
            <a:lstStyle/>
            <a:p>
              <a:r>
                <a:rPr kumimoji="1" lang="en-US" altLang="zh-CN" sz="2000" b="1" dirty="0">
                  <a:solidFill>
                    <a:srgbClr val="FF0000"/>
                  </a:solidFill>
                </a:rPr>
                <a:t>Result</a:t>
              </a:r>
              <a:endParaRPr kumimoji="1" lang="zh-CN" altLang="en-US" sz="2000" b="1" dirty="0">
                <a:solidFill>
                  <a:srgbClr val="FF0000"/>
                </a:solidFill>
              </a:endParaRPr>
            </a:p>
          </p:txBody>
        </p:sp>
        <p:grpSp>
          <p:nvGrpSpPr>
            <p:cNvPr id="58" name="组合 57">
              <a:extLst>
                <a:ext uri="{FF2B5EF4-FFF2-40B4-BE49-F238E27FC236}">
                  <a16:creationId xmlns:a16="http://schemas.microsoft.com/office/drawing/2014/main" id="{3D8EBF7D-DE61-B04B-8D14-F7B1450E11FD}"/>
                </a:ext>
              </a:extLst>
            </p:cNvPr>
            <p:cNvGrpSpPr/>
            <p:nvPr/>
          </p:nvGrpSpPr>
          <p:grpSpPr>
            <a:xfrm>
              <a:off x="225204" y="3180736"/>
              <a:ext cx="1713275" cy="1092974"/>
              <a:chOff x="6792720" y="1604456"/>
              <a:chExt cx="1713069" cy="1149704"/>
            </a:xfrm>
          </p:grpSpPr>
          <p:sp>
            <p:nvSpPr>
              <p:cNvPr id="62" name="圆角矩形 61">
                <a:extLst>
                  <a:ext uri="{FF2B5EF4-FFF2-40B4-BE49-F238E27FC236}">
                    <a16:creationId xmlns:a16="http://schemas.microsoft.com/office/drawing/2014/main" id="{E1F42F1E-F279-094F-A68A-578D0D272864}"/>
                  </a:ext>
                </a:extLst>
              </p:cNvPr>
              <p:cNvSpPr/>
              <p:nvPr/>
            </p:nvSpPr>
            <p:spPr>
              <a:xfrm>
                <a:off x="6792720" y="1604456"/>
                <a:ext cx="1713069" cy="11497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63" name="圆角矩形 4">
                    <a:extLst>
                      <a:ext uri="{FF2B5EF4-FFF2-40B4-BE49-F238E27FC236}">
                        <a16:creationId xmlns:a16="http://schemas.microsoft.com/office/drawing/2014/main" id="{9557CFD2-D95A-D04E-A816-77BAB079B08E}"/>
                      </a:ext>
                    </a:extLst>
                  </p:cNvPr>
                  <p:cNvSpPr txBox="1"/>
                  <p:nvPr/>
                </p:nvSpPr>
                <p:spPr>
                  <a:xfrm>
                    <a:off x="6826393" y="1664942"/>
                    <a:ext cx="1645721" cy="10823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altLang="zh-CN" sz="3200" i="1" kern="1200" baseline="0" dirty="0" smtClean="0">
                                  <a:latin typeface="Cambria Math" panose="02040503050406030204" pitchFamily="18" charset="0"/>
                                </a:rPr>
                              </m:ctrlPr>
                            </m:sSubPr>
                            <m:e>
                              <m:r>
                                <a:rPr lang="en-US" altLang="zh-CN" sz="3200" b="0" i="1" kern="1200" baseline="0" dirty="0" smtClean="0">
                                  <a:latin typeface="Cambria Math" panose="02040503050406030204" pitchFamily="18" charset="0"/>
                                </a:rPr>
                                <m:t>𝑝</m:t>
                              </m:r>
                            </m:e>
                            <m:sub>
                              <m:r>
                                <a:rPr lang="en-US" altLang="zh-CN" sz="3200" b="0" i="1" kern="1200" baseline="0" dirty="0" smtClean="0">
                                  <a:latin typeface="Cambria Math" panose="02040503050406030204" pitchFamily="18" charset="0"/>
                                </a:rPr>
                                <m:t>0</m:t>
                              </m:r>
                            </m:sub>
                          </m:sSub>
                        </m:oMath>
                      </m:oMathPara>
                    </a14:m>
                    <a:endParaRPr lang="zh-CN" altLang="en-US" sz="3200" kern="1200" dirty="0"/>
                  </a:p>
                </p:txBody>
              </p:sp>
            </mc:Choice>
            <mc:Fallback xmlns="">
              <p:sp>
                <p:nvSpPr>
                  <p:cNvPr id="63" name="圆角矩形 4">
                    <a:extLst>
                      <a:ext uri="{FF2B5EF4-FFF2-40B4-BE49-F238E27FC236}">
                        <a16:creationId xmlns:a16="http://schemas.microsoft.com/office/drawing/2014/main" id="{9557CFD2-D95A-D04E-A816-77BAB079B08E}"/>
                      </a:ext>
                    </a:extLst>
                  </p:cNvPr>
                  <p:cNvSpPr txBox="1">
                    <a:spLocks noRot="1" noChangeAspect="1" noMove="1" noResize="1" noEditPoints="1" noAdjustHandles="1" noChangeArrowheads="1" noChangeShapeType="1" noTextEdit="1"/>
                  </p:cNvSpPr>
                  <p:nvPr/>
                </p:nvSpPr>
                <p:spPr>
                  <a:xfrm>
                    <a:off x="6826393" y="1664942"/>
                    <a:ext cx="1645721" cy="1082357"/>
                  </a:xfrm>
                  <a:prstGeom prst="rect">
                    <a:avLst/>
                  </a:prstGeom>
                  <a:blipFill>
                    <a:blip r:embed="rId4"/>
                    <a:stretch>
                      <a:fillRect/>
                    </a:stretch>
                  </a:blipFill>
                </p:spPr>
                <p:txBody>
                  <a:bodyPr/>
                  <a:lstStyle/>
                  <a:p>
                    <a:r>
                      <a:rPr lang="zh-CN" altLang="en-US">
                        <a:noFill/>
                      </a:rPr>
                      <a:t> </a:t>
                    </a:r>
                  </a:p>
                </p:txBody>
              </p:sp>
            </mc:Fallback>
          </mc:AlternateContent>
        </p:grpSp>
        <p:sp>
          <p:nvSpPr>
            <p:cNvPr id="59" name="文本框 58">
              <a:extLst>
                <a:ext uri="{FF2B5EF4-FFF2-40B4-BE49-F238E27FC236}">
                  <a16:creationId xmlns:a16="http://schemas.microsoft.com/office/drawing/2014/main" id="{31FA11DA-2AB5-6449-AAE5-B56E7477784F}"/>
                </a:ext>
              </a:extLst>
            </p:cNvPr>
            <p:cNvSpPr txBox="1"/>
            <p:nvPr/>
          </p:nvSpPr>
          <p:spPr>
            <a:xfrm>
              <a:off x="204802" y="2763504"/>
              <a:ext cx="1713275" cy="400110"/>
            </a:xfrm>
            <a:prstGeom prst="rect">
              <a:avLst/>
            </a:prstGeom>
            <a:noFill/>
          </p:spPr>
          <p:txBody>
            <a:bodyPr wrap="square" rtlCol="0">
              <a:spAutoFit/>
            </a:bodyPr>
            <a:lstStyle/>
            <a:p>
              <a:r>
                <a:rPr kumimoji="1" lang="zh-CN" altLang="en-US" dirty="0"/>
                <a:t> </a:t>
              </a:r>
              <a:r>
                <a:rPr kumimoji="1" lang="en-US" altLang="zh-CN" sz="2000" b="1" dirty="0">
                  <a:solidFill>
                    <a:srgbClr val="FF0000"/>
                  </a:solidFill>
                </a:rPr>
                <a:t>Initialization</a:t>
              </a:r>
              <a:endParaRPr kumimoji="1" lang="zh-CN" altLang="en-US" sz="2000" b="1" dirty="0">
                <a:solidFill>
                  <a:srgbClr val="FF0000"/>
                </a:solidFill>
              </a:endParaRPr>
            </a:p>
          </p:txBody>
        </p:sp>
        <p:sp>
          <p:nvSpPr>
            <p:cNvPr id="61" name="文本框 60">
              <a:extLst>
                <a:ext uri="{FF2B5EF4-FFF2-40B4-BE49-F238E27FC236}">
                  <a16:creationId xmlns:a16="http://schemas.microsoft.com/office/drawing/2014/main" id="{5FAC166A-B023-5143-9380-34AEEAB55B8F}"/>
                </a:ext>
              </a:extLst>
            </p:cNvPr>
            <p:cNvSpPr txBox="1"/>
            <p:nvPr/>
          </p:nvSpPr>
          <p:spPr>
            <a:xfrm>
              <a:off x="3082179" y="2892127"/>
              <a:ext cx="1004452" cy="646331"/>
            </a:xfrm>
            <a:prstGeom prst="rect">
              <a:avLst/>
            </a:prstGeom>
            <a:noFill/>
          </p:spPr>
          <p:txBody>
            <a:bodyPr wrap="square" rtlCol="0">
              <a:spAutoFit/>
            </a:bodyPr>
            <a:lstStyle/>
            <a:p>
              <a:r>
                <a:rPr kumimoji="1" lang="en-US" altLang="zh-CN" dirty="0"/>
                <a:t>Start iteration</a:t>
              </a:r>
            </a:p>
          </p:txBody>
        </p:sp>
      </p:grpSp>
      <p:grpSp>
        <p:nvGrpSpPr>
          <p:cNvPr id="68" name="组合 67">
            <a:extLst>
              <a:ext uri="{FF2B5EF4-FFF2-40B4-BE49-F238E27FC236}">
                <a16:creationId xmlns:a16="http://schemas.microsoft.com/office/drawing/2014/main" id="{D0298477-6768-8C40-BAD1-324433F6A546}"/>
              </a:ext>
            </a:extLst>
          </p:cNvPr>
          <p:cNvGrpSpPr/>
          <p:nvPr/>
        </p:nvGrpSpPr>
        <p:grpSpPr>
          <a:xfrm>
            <a:off x="5260674" y="2192241"/>
            <a:ext cx="1713275" cy="1097287"/>
            <a:chOff x="550531" y="4775292"/>
            <a:chExt cx="1713275" cy="1097287"/>
          </a:xfrm>
        </p:grpSpPr>
        <p:sp>
          <p:nvSpPr>
            <p:cNvPr id="69" name="圆角矩形 68">
              <a:extLst>
                <a:ext uri="{FF2B5EF4-FFF2-40B4-BE49-F238E27FC236}">
                  <a16:creationId xmlns:a16="http://schemas.microsoft.com/office/drawing/2014/main" id="{EACB4624-3628-AB49-8E86-BEA59233EFF3}"/>
                </a:ext>
              </a:extLst>
            </p:cNvPr>
            <p:cNvSpPr/>
            <p:nvPr/>
          </p:nvSpPr>
          <p:spPr>
            <a:xfrm>
              <a:off x="550531" y="4779606"/>
              <a:ext cx="1713275" cy="109297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70" name="圆角矩形 4">
                  <a:extLst>
                    <a:ext uri="{FF2B5EF4-FFF2-40B4-BE49-F238E27FC236}">
                      <a16:creationId xmlns:a16="http://schemas.microsoft.com/office/drawing/2014/main" id="{991CAB9A-7315-9545-9CF5-E48082DE30AB}"/>
                    </a:ext>
                  </a:extLst>
                </p:cNvPr>
                <p:cNvSpPr txBox="1"/>
                <p:nvPr/>
              </p:nvSpPr>
              <p:spPr>
                <a:xfrm>
                  <a:off x="584208" y="4775292"/>
                  <a:ext cx="1645919" cy="1028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sSub>
                          <m:sSubPr>
                            <m:ctrlPr>
                              <a:rPr lang="en-US" altLang="zh-CN" sz="3200" i="1" kern="1200" baseline="0" dirty="0" smtClean="0">
                                <a:latin typeface="Cambria Math" panose="02040503050406030204" pitchFamily="18" charset="0"/>
                              </a:rPr>
                            </m:ctrlPr>
                          </m:sSubPr>
                          <m:e>
                            <m:r>
                              <a:rPr lang="en-US" altLang="zh-CN" sz="3200" b="0" i="1" kern="1200" baseline="0" dirty="0" smtClean="0">
                                <a:latin typeface="Cambria Math" panose="02040503050406030204" pitchFamily="18" charset="0"/>
                              </a:rPr>
                              <m:t>𝑝</m:t>
                            </m:r>
                          </m:e>
                          <m:sub>
                            <m:r>
                              <a:rPr lang="en-US" altLang="zh-CN" sz="3200" b="0" i="1" kern="1200" baseline="0" dirty="0" smtClean="0">
                                <a:latin typeface="Cambria Math" panose="02040503050406030204" pitchFamily="18" charset="0"/>
                              </a:rPr>
                              <m:t>𝑛</m:t>
                            </m:r>
                          </m:sub>
                        </m:sSub>
                      </m:oMath>
                    </m:oMathPara>
                  </a14:m>
                  <a:endParaRPr lang="zh-CN" altLang="en-US" sz="3200" kern="1200" dirty="0"/>
                </a:p>
              </p:txBody>
            </p:sp>
          </mc:Choice>
          <mc:Fallback xmlns="">
            <p:sp>
              <p:nvSpPr>
                <p:cNvPr id="70" name="圆角矩形 4">
                  <a:extLst>
                    <a:ext uri="{FF2B5EF4-FFF2-40B4-BE49-F238E27FC236}">
                      <a16:creationId xmlns:a16="http://schemas.microsoft.com/office/drawing/2014/main" id="{991CAB9A-7315-9545-9CF5-E48082DE30AB}"/>
                    </a:ext>
                  </a:extLst>
                </p:cNvPr>
                <p:cNvSpPr txBox="1">
                  <a:spLocks noRot="1" noChangeAspect="1" noMove="1" noResize="1" noEditPoints="1" noAdjustHandles="1" noChangeArrowheads="1" noChangeShapeType="1" noTextEdit="1"/>
                </p:cNvSpPr>
                <p:nvPr/>
              </p:nvSpPr>
              <p:spPr>
                <a:xfrm>
                  <a:off x="584208" y="4775292"/>
                  <a:ext cx="1645919" cy="1028948"/>
                </a:xfrm>
                <a:prstGeom prst="rect">
                  <a:avLst/>
                </a:prstGeom>
                <a:blipFill>
                  <a:blip r:embed="rId19"/>
                  <a:stretch>
                    <a:fillRect/>
                  </a:stretch>
                </a:blipFill>
              </p:spPr>
              <p:txBody>
                <a:bodyPr/>
                <a:lstStyle/>
                <a:p>
                  <a:r>
                    <a:rPr lang="zh-CN" altLang="en-US">
                      <a:noFill/>
                    </a:rPr>
                    <a:t> </a:t>
                  </a:r>
                </a:p>
              </p:txBody>
            </p:sp>
          </mc:Fallback>
        </mc:AlternateContent>
      </p:grpSp>
      <p:sp>
        <p:nvSpPr>
          <p:cNvPr id="51" name="可选流程 50">
            <a:extLst>
              <a:ext uri="{FF2B5EF4-FFF2-40B4-BE49-F238E27FC236}">
                <a16:creationId xmlns:a16="http://schemas.microsoft.com/office/drawing/2014/main" id="{1C204A1F-D345-0D4D-80B1-DF78800E0FD4}"/>
              </a:ext>
            </a:extLst>
          </p:cNvPr>
          <p:cNvSpPr/>
          <p:nvPr/>
        </p:nvSpPr>
        <p:spPr>
          <a:xfrm>
            <a:off x="2942492" y="4844760"/>
            <a:ext cx="6307015" cy="1146059"/>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53" name="图片 52">
            <a:extLst>
              <a:ext uri="{FF2B5EF4-FFF2-40B4-BE49-F238E27FC236}">
                <a16:creationId xmlns:a16="http://schemas.microsoft.com/office/drawing/2014/main" id="{F61850DE-66F5-5A45-BF69-1ECDB9523C7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3431126" y="5325732"/>
            <a:ext cx="5372367" cy="616185"/>
          </a:xfrm>
          <a:prstGeom prst="rect">
            <a:avLst/>
          </a:prstGeom>
        </p:spPr>
      </p:pic>
      <p:sp>
        <p:nvSpPr>
          <p:cNvPr id="66" name="文本框 65">
            <a:extLst>
              <a:ext uri="{FF2B5EF4-FFF2-40B4-BE49-F238E27FC236}">
                <a16:creationId xmlns:a16="http://schemas.microsoft.com/office/drawing/2014/main" id="{3784D7F1-E1CD-3F4A-A890-4D63D47E4DDC}"/>
              </a:ext>
            </a:extLst>
          </p:cNvPr>
          <p:cNvSpPr txBox="1"/>
          <p:nvPr/>
        </p:nvSpPr>
        <p:spPr>
          <a:xfrm>
            <a:off x="5249073" y="4901253"/>
            <a:ext cx="1736474" cy="400110"/>
          </a:xfrm>
          <a:prstGeom prst="rect">
            <a:avLst/>
          </a:prstGeom>
          <a:noFill/>
        </p:spPr>
        <p:txBody>
          <a:bodyPr wrap="square" rtlCol="0">
            <a:spAutoFit/>
          </a:bodyPr>
          <a:lstStyle/>
          <a:p>
            <a:r>
              <a:rPr kumimoji="1" lang="en-US" altLang="zh-CN" sz="2000" dirty="0">
                <a:solidFill>
                  <a:srgbClr val="FF0000"/>
                </a:solidFill>
              </a:rPr>
              <a:t>Minimization</a:t>
            </a:r>
            <a:endParaRPr kumimoji="1" lang="zh-CN" altLang="en-US" dirty="0">
              <a:solidFill>
                <a:srgbClr val="FF0000"/>
              </a:solidFill>
            </a:endParaRPr>
          </a:p>
        </p:txBody>
      </p:sp>
      <p:sp>
        <p:nvSpPr>
          <p:cNvPr id="67" name="圆角矩形 66">
            <a:extLst>
              <a:ext uri="{FF2B5EF4-FFF2-40B4-BE49-F238E27FC236}">
                <a16:creationId xmlns:a16="http://schemas.microsoft.com/office/drawing/2014/main" id="{11E276E2-E687-C64A-B94D-B2149E894356}"/>
              </a:ext>
            </a:extLst>
          </p:cNvPr>
          <p:cNvSpPr/>
          <p:nvPr/>
        </p:nvSpPr>
        <p:spPr>
          <a:xfrm>
            <a:off x="4714987" y="1955215"/>
            <a:ext cx="82235" cy="23517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圆角矩形 78">
            <a:extLst>
              <a:ext uri="{FF2B5EF4-FFF2-40B4-BE49-F238E27FC236}">
                <a16:creationId xmlns:a16="http://schemas.microsoft.com/office/drawing/2014/main" id="{BDFBEF98-8AD6-434C-A433-51CC0B30BD92}"/>
              </a:ext>
            </a:extLst>
          </p:cNvPr>
          <p:cNvSpPr/>
          <p:nvPr/>
        </p:nvSpPr>
        <p:spPr>
          <a:xfrm>
            <a:off x="4756104" y="5755649"/>
            <a:ext cx="82235" cy="23517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右箭头 79">
            <a:extLst>
              <a:ext uri="{FF2B5EF4-FFF2-40B4-BE49-F238E27FC236}">
                <a16:creationId xmlns:a16="http://schemas.microsoft.com/office/drawing/2014/main" id="{1C6F4460-41F8-AE4D-B1D1-58DCB11054A9}"/>
              </a:ext>
            </a:extLst>
          </p:cNvPr>
          <p:cNvSpPr/>
          <p:nvPr/>
        </p:nvSpPr>
        <p:spPr>
          <a:xfrm>
            <a:off x="2618246" y="2405151"/>
            <a:ext cx="2442279" cy="627829"/>
          </a:xfrm>
          <a:prstGeom prst="rightArrow">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下弧形箭头 4">
            <a:extLst>
              <a:ext uri="{FF2B5EF4-FFF2-40B4-BE49-F238E27FC236}">
                <a16:creationId xmlns:a16="http://schemas.microsoft.com/office/drawing/2014/main" id="{E4D15D18-278E-0249-8707-DBC119FE848A}"/>
              </a:ext>
            </a:extLst>
          </p:cNvPr>
          <p:cNvSpPr/>
          <p:nvPr/>
        </p:nvSpPr>
        <p:spPr>
          <a:xfrm rot="10800000">
            <a:off x="5339437" y="3383121"/>
            <a:ext cx="1481587" cy="76786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7" name="图片 6" descr="图片包含 游戏机, 画&#10;&#10;描述已自动生成">
            <a:extLst>
              <a:ext uri="{FF2B5EF4-FFF2-40B4-BE49-F238E27FC236}">
                <a16:creationId xmlns:a16="http://schemas.microsoft.com/office/drawing/2014/main" id="{F1CBF651-76C7-E048-AA6E-B05A8275D83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37804" y="4102095"/>
            <a:ext cx="3759200" cy="584200"/>
          </a:xfrm>
          <a:prstGeom prst="rect">
            <a:avLst/>
          </a:prstGeom>
        </p:spPr>
      </p:pic>
      <p:sp>
        <p:nvSpPr>
          <p:cNvPr id="2" name="文本框 1">
            <a:extLst>
              <a:ext uri="{FF2B5EF4-FFF2-40B4-BE49-F238E27FC236}">
                <a16:creationId xmlns:a16="http://schemas.microsoft.com/office/drawing/2014/main" id="{D10FA14A-C072-CA47-BC11-422EC3BC724C}"/>
              </a:ext>
            </a:extLst>
          </p:cNvPr>
          <p:cNvSpPr txBox="1"/>
          <p:nvPr/>
        </p:nvSpPr>
        <p:spPr>
          <a:xfrm>
            <a:off x="8747510" y="5187820"/>
            <a:ext cx="446014" cy="276999"/>
          </a:xfrm>
          <a:prstGeom prst="rect">
            <a:avLst/>
          </a:prstGeom>
          <a:noFill/>
        </p:spPr>
        <p:txBody>
          <a:bodyPr wrap="square" rtlCol="0">
            <a:spAutoFit/>
          </a:bodyPr>
          <a:lstStyle/>
          <a:p>
            <a:r>
              <a:rPr kumimoji="1" lang="en-US" altLang="zh-CN" sz="1200" dirty="0"/>
              <a:t>2</a:t>
            </a:r>
            <a:endParaRPr kumimoji="1" lang="zh-CN" altLang="en-US" sz="1200" dirty="0"/>
          </a:p>
        </p:txBody>
      </p:sp>
    </p:spTree>
    <p:extLst>
      <p:ext uri="{BB962C8B-B14F-4D97-AF65-F5344CB8AC3E}">
        <p14:creationId xmlns:p14="http://schemas.microsoft.com/office/powerpoint/2010/main" val="204102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95A17B5-6E89-9A4D-B1BC-AA5B22DAF99B}"/>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27050852-2503-0B45-A21A-7BD7DE78D8A4}"/>
              </a:ext>
            </a:extLst>
          </p:cNvPr>
          <p:cNvSpPr>
            <a:spLocks noGrp="1"/>
          </p:cNvSpPr>
          <p:nvPr>
            <p:ph type="sldNum" sz="quarter" idx="12"/>
          </p:nvPr>
        </p:nvSpPr>
        <p:spPr/>
        <p:txBody>
          <a:bodyPr/>
          <a:lstStyle/>
          <a:p>
            <a:fld id="{61696EC4-B4CF-4701-AD06-A8439D6D8E12}" type="slidenum">
              <a:rPr lang="de-DE" smtClean="0"/>
              <a:t>16</a:t>
            </a:fld>
            <a:endParaRPr lang="de-DE"/>
          </a:p>
        </p:txBody>
      </p:sp>
      <p:sp>
        <p:nvSpPr>
          <p:cNvPr id="8" name="文本框 7">
            <a:extLst>
              <a:ext uri="{FF2B5EF4-FFF2-40B4-BE49-F238E27FC236}">
                <a16:creationId xmlns:a16="http://schemas.microsoft.com/office/drawing/2014/main" id="{D4D37335-06AA-3948-B642-6A516A66EC29}"/>
              </a:ext>
            </a:extLst>
          </p:cNvPr>
          <p:cNvSpPr txBox="1"/>
          <p:nvPr/>
        </p:nvSpPr>
        <p:spPr>
          <a:xfrm>
            <a:off x="138419" y="4336143"/>
            <a:ext cx="9818370" cy="400110"/>
          </a:xfrm>
          <a:prstGeom prst="rect">
            <a:avLst/>
          </a:prstGeom>
          <a:noFill/>
        </p:spPr>
        <p:txBody>
          <a:bodyPr wrap="square" rtlCol="0">
            <a:spAutoFit/>
          </a:bodyPr>
          <a:lstStyle/>
          <a:p>
            <a:r>
              <a:rPr kumimoji="1" lang="en-US" altLang="zh-CN" sz="2000" dirty="0"/>
              <a:t>It is an overdetermined linear equation system. Finally, Solve the equation system:</a:t>
            </a:r>
            <a:endParaRPr kumimoji="1" lang="zh-CN" altLang="en-US" sz="2000" dirty="0"/>
          </a:p>
        </p:txBody>
      </p:sp>
      <p:pic>
        <p:nvPicPr>
          <p:cNvPr id="11" name="图片 10">
            <a:extLst>
              <a:ext uri="{FF2B5EF4-FFF2-40B4-BE49-F238E27FC236}">
                <a16:creationId xmlns:a16="http://schemas.microsoft.com/office/drawing/2014/main" id="{41C8C541-CE41-1A45-ABB7-3AB6A583D5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6896" y="4870462"/>
            <a:ext cx="3947877" cy="691436"/>
          </a:xfrm>
          <a:prstGeom prst="rect">
            <a:avLst/>
          </a:prstGeom>
        </p:spPr>
      </p:pic>
      <p:grpSp>
        <p:nvGrpSpPr>
          <p:cNvPr id="14" name="组合 13">
            <a:extLst>
              <a:ext uri="{FF2B5EF4-FFF2-40B4-BE49-F238E27FC236}">
                <a16:creationId xmlns:a16="http://schemas.microsoft.com/office/drawing/2014/main" id="{DB3DCE2B-4AEB-FB43-8E14-E933528CBFF0}"/>
              </a:ext>
            </a:extLst>
          </p:cNvPr>
          <p:cNvGrpSpPr/>
          <p:nvPr/>
        </p:nvGrpSpPr>
        <p:grpSpPr>
          <a:xfrm>
            <a:off x="47999" y="5807146"/>
            <a:ext cx="12096001" cy="476991"/>
            <a:chOff x="47999" y="5692850"/>
            <a:chExt cx="12096001" cy="476991"/>
          </a:xfrm>
        </p:grpSpPr>
        <p:grpSp>
          <p:nvGrpSpPr>
            <p:cNvPr id="15" name="组合 14">
              <a:extLst>
                <a:ext uri="{FF2B5EF4-FFF2-40B4-BE49-F238E27FC236}">
                  <a16:creationId xmlns:a16="http://schemas.microsoft.com/office/drawing/2014/main" id="{AFF44AEF-F10F-A345-A5F6-FAEC75582026}"/>
                </a:ext>
              </a:extLst>
            </p:cNvPr>
            <p:cNvGrpSpPr/>
            <p:nvPr/>
          </p:nvGrpSpPr>
          <p:grpSpPr>
            <a:xfrm>
              <a:off x="47999" y="5692850"/>
              <a:ext cx="12096001" cy="476991"/>
              <a:chOff x="47999" y="5692850"/>
              <a:chExt cx="12096001" cy="476991"/>
            </a:xfrm>
          </p:grpSpPr>
          <p:grpSp>
            <p:nvGrpSpPr>
              <p:cNvPr id="17" name="Gruppieren 21">
                <a:extLst>
                  <a:ext uri="{FF2B5EF4-FFF2-40B4-BE49-F238E27FC236}">
                    <a16:creationId xmlns:a16="http://schemas.microsoft.com/office/drawing/2014/main" id="{F16C82C0-2E8F-E844-AA4E-549ACE8A4AC0}"/>
                  </a:ext>
                </a:extLst>
              </p:cNvPr>
              <p:cNvGrpSpPr/>
              <p:nvPr/>
            </p:nvGrpSpPr>
            <p:grpSpPr>
              <a:xfrm>
                <a:off x="47999" y="5692850"/>
                <a:ext cx="12096001" cy="476991"/>
                <a:chOff x="25400" y="5986694"/>
                <a:chExt cx="9072000" cy="357743"/>
              </a:xfrm>
            </p:grpSpPr>
            <p:sp>
              <p:nvSpPr>
                <p:cNvPr id="20" name="Textfeld 13">
                  <a:extLst>
                    <a:ext uri="{FF2B5EF4-FFF2-40B4-BE49-F238E27FC236}">
                      <a16:creationId xmlns:a16="http://schemas.microsoft.com/office/drawing/2014/main" id="{D8AECF46-3506-4143-801C-1614B8995557}"/>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1" name="Textfeld 14">
                  <a:extLst>
                    <a:ext uri="{FF2B5EF4-FFF2-40B4-BE49-F238E27FC236}">
                      <a16:creationId xmlns:a16="http://schemas.microsoft.com/office/drawing/2014/main" id="{4911BF59-C490-1D49-B617-F4DB4E4FCA9B}"/>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2" name="Textfeld 10">
                  <a:extLst>
                    <a:ext uri="{FF2B5EF4-FFF2-40B4-BE49-F238E27FC236}">
                      <a16:creationId xmlns:a16="http://schemas.microsoft.com/office/drawing/2014/main" id="{D5B21AE3-E62C-9044-BA01-855DFF260011}"/>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3" name="Textfeld 11">
                  <a:extLst>
                    <a:ext uri="{FF2B5EF4-FFF2-40B4-BE49-F238E27FC236}">
                      <a16:creationId xmlns:a16="http://schemas.microsoft.com/office/drawing/2014/main" id="{A8DE3957-A845-B844-BA91-E32DDFE1A8EB}"/>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24" name="Eingekerbter Richtungspfeil 23">
                  <a:extLst>
                    <a:ext uri="{FF2B5EF4-FFF2-40B4-BE49-F238E27FC236}">
                      <a16:creationId xmlns:a16="http://schemas.microsoft.com/office/drawing/2014/main" id="{67BC2A31-6D77-7944-8493-8A683E33587D}"/>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25" name="Eingekerbter Richtungspfeil 24">
                  <a:extLst>
                    <a:ext uri="{FF2B5EF4-FFF2-40B4-BE49-F238E27FC236}">
                      <a16:creationId xmlns:a16="http://schemas.microsoft.com/office/drawing/2014/main" id="{549C8937-B7AA-D142-A5AB-32543B315897}"/>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6" name="Eingekerbter Richtungspfeil 25">
                  <a:extLst>
                    <a:ext uri="{FF2B5EF4-FFF2-40B4-BE49-F238E27FC236}">
                      <a16:creationId xmlns:a16="http://schemas.microsoft.com/office/drawing/2014/main" id="{6BCA6F68-F838-AE42-B51D-A5F3F3E7A6EE}"/>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7" name="Textfeld 15">
                  <a:extLst>
                    <a:ext uri="{FF2B5EF4-FFF2-40B4-BE49-F238E27FC236}">
                      <a16:creationId xmlns:a16="http://schemas.microsoft.com/office/drawing/2014/main" id="{24B964AA-BACA-214E-A4B7-E8137B7F1357}"/>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8" name="Eingekerbter Richtungspfeil 27">
                  <a:extLst>
                    <a:ext uri="{FF2B5EF4-FFF2-40B4-BE49-F238E27FC236}">
                      <a16:creationId xmlns:a16="http://schemas.microsoft.com/office/drawing/2014/main" id="{74A7363C-88DE-BB49-99D7-DBADC721C3BB}"/>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9" name="Gerade Verbindung 28">
                  <a:extLst>
                    <a:ext uri="{FF2B5EF4-FFF2-40B4-BE49-F238E27FC236}">
                      <a16:creationId xmlns:a16="http://schemas.microsoft.com/office/drawing/2014/main" id="{D1CE0D72-B6FB-6F4E-B116-58ADF7673359}"/>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0" name="Eingekerbter Richtungspfeil 29">
                  <a:extLst>
                    <a:ext uri="{FF2B5EF4-FFF2-40B4-BE49-F238E27FC236}">
                      <a16:creationId xmlns:a16="http://schemas.microsoft.com/office/drawing/2014/main" id="{2653D19A-893C-4246-86B6-6498483705C2}"/>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8" name="Textfeld 11">
                <a:extLst>
                  <a:ext uri="{FF2B5EF4-FFF2-40B4-BE49-F238E27FC236}">
                    <a16:creationId xmlns:a16="http://schemas.microsoft.com/office/drawing/2014/main" id="{CBE6A49C-4CEC-7141-939A-77313804AD97}"/>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9" name="Eingekerbter Richtungspfeil 23">
                <a:extLst>
                  <a:ext uri="{FF2B5EF4-FFF2-40B4-BE49-F238E27FC236}">
                    <a16:creationId xmlns:a16="http://schemas.microsoft.com/office/drawing/2014/main" id="{EF5F6A2C-8332-E24A-9DCE-B111B1168633}"/>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16" name="Textfeld 13">
              <a:extLst>
                <a:ext uri="{FF2B5EF4-FFF2-40B4-BE49-F238E27FC236}">
                  <a16:creationId xmlns:a16="http://schemas.microsoft.com/office/drawing/2014/main" id="{55D38E2F-77D7-DD4A-9368-E36E85BE719C}"/>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2" name="标题 1">
            <a:extLst>
              <a:ext uri="{FF2B5EF4-FFF2-40B4-BE49-F238E27FC236}">
                <a16:creationId xmlns:a16="http://schemas.microsoft.com/office/drawing/2014/main" id="{36DDF5B5-7E6F-B34B-AECA-0E672248185E}"/>
              </a:ext>
            </a:extLst>
          </p:cNvPr>
          <p:cNvSpPr>
            <a:spLocks noGrp="1"/>
          </p:cNvSpPr>
          <p:nvPr>
            <p:ph type="title"/>
          </p:nvPr>
        </p:nvSpPr>
        <p:spPr>
          <a:xfrm>
            <a:off x="524664" y="444005"/>
            <a:ext cx="9178008" cy="627829"/>
          </a:xfrm>
        </p:spPr>
        <p:txBody>
          <a:bodyPr vert="horz" lIns="91440" tIns="45720" rIns="91440" bIns="45720" rtlCol="0" anchor="b">
            <a:normAutofit fontScale="90000"/>
          </a:bodyPr>
          <a:lstStyle/>
          <a:p>
            <a:pPr algn="ctr">
              <a:defRPr/>
            </a:pPr>
            <a:br>
              <a:rPr kumimoji="1" lang="en-US" altLang="zh-CN" sz="4100" kern="1200" dirty="0">
                <a:solidFill>
                  <a:schemeClr val="tx1"/>
                </a:solidFill>
                <a:latin typeface="+mj-lt"/>
                <a:ea typeface="+mj-ea"/>
                <a:cs typeface="+mj-cs"/>
              </a:rPr>
            </a:br>
            <a:br>
              <a:rPr lang="en-US" altLang="zh-CN" sz="4100" kern="1200" dirty="0">
                <a:solidFill>
                  <a:schemeClr val="tx1"/>
                </a:solidFill>
                <a:latin typeface="+mj-lt"/>
                <a:ea typeface="+mj-ea"/>
                <a:cs typeface="+mj-cs"/>
              </a:rPr>
            </a:br>
            <a:br>
              <a:rPr lang="en-US" altLang="zh-CN" sz="4100" kern="1200" dirty="0">
                <a:solidFill>
                  <a:schemeClr val="tx1"/>
                </a:solidFill>
                <a:latin typeface="+mj-lt"/>
                <a:ea typeface="+mj-ea"/>
                <a:cs typeface="+mj-cs"/>
              </a:rPr>
            </a:br>
            <a:r>
              <a:rPr kumimoji="1" lang="en-US" altLang="zh-CN" sz="3600" kern="1200" dirty="0">
                <a:solidFill>
                  <a:schemeClr val="tx1"/>
                </a:solidFill>
                <a:latin typeface="+mj-lt"/>
                <a:ea typeface="+mj-ea"/>
                <a:cs typeface="+mj-cs"/>
              </a:rPr>
              <a:t>Minimization</a:t>
            </a:r>
            <a:endParaRPr kumimoji="1" lang="en-US" altLang="zh-CN" sz="4100" kern="1200" dirty="0">
              <a:solidFill>
                <a:schemeClr val="tx1"/>
              </a:solidFill>
              <a:latin typeface="+mn-lt"/>
              <a:ea typeface="+mj-ea"/>
              <a:cs typeface="+mj-cs"/>
            </a:endParaRPr>
          </a:p>
        </p:txBody>
      </p:sp>
      <p:pic>
        <p:nvPicPr>
          <p:cNvPr id="31" name="图片 30">
            <a:extLst>
              <a:ext uri="{FF2B5EF4-FFF2-40B4-BE49-F238E27FC236}">
                <a16:creationId xmlns:a16="http://schemas.microsoft.com/office/drawing/2014/main" id="{C00717C1-DCEA-D743-90D5-664443B634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09913" y="3715323"/>
            <a:ext cx="2041844" cy="438301"/>
          </a:xfrm>
          <a:prstGeom prst="rect">
            <a:avLst/>
          </a:prstGeom>
        </p:spPr>
      </p:pic>
      <p:sp>
        <p:nvSpPr>
          <p:cNvPr id="7" name="下箭头 6">
            <a:extLst>
              <a:ext uri="{FF2B5EF4-FFF2-40B4-BE49-F238E27FC236}">
                <a16:creationId xmlns:a16="http://schemas.microsoft.com/office/drawing/2014/main" id="{9F7EB545-4E17-AD48-B154-B4FA43BC3753}"/>
              </a:ext>
            </a:extLst>
          </p:cNvPr>
          <p:cNvSpPr/>
          <p:nvPr/>
        </p:nvSpPr>
        <p:spPr>
          <a:xfrm>
            <a:off x="5360725" y="2123344"/>
            <a:ext cx="370110" cy="631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ED6E435-A616-6F40-9DD2-8D31EA062D88}"/>
              </a:ext>
            </a:extLst>
          </p:cNvPr>
          <p:cNvSpPr txBox="1"/>
          <p:nvPr/>
        </p:nvSpPr>
        <p:spPr>
          <a:xfrm>
            <a:off x="5971309" y="2265043"/>
            <a:ext cx="2452255" cy="369332"/>
          </a:xfrm>
          <a:prstGeom prst="rect">
            <a:avLst/>
          </a:prstGeom>
          <a:noFill/>
        </p:spPr>
        <p:txBody>
          <a:bodyPr wrap="square" rtlCol="0">
            <a:spAutoFit/>
          </a:bodyPr>
          <a:lstStyle/>
          <a:p>
            <a:r>
              <a:rPr kumimoji="1" lang="en-US" altLang="zh-CN" dirty="0"/>
              <a:t>Linearization</a:t>
            </a:r>
            <a:endParaRPr kumimoji="1" lang="zh-CN" altLang="en-US" dirty="0"/>
          </a:p>
        </p:txBody>
      </p:sp>
      <p:pic>
        <p:nvPicPr>
          <p:cNvPr id="10" name="图片 9" descr="图片包含 游戏机, 画&#10;&#10;描述已自动生成">
            <a:extLst>
              <a:ext uri="{FF2B5EF4-FFF2-40B4-BE49-F238E27FC236}">
                <a16:creationId xmlns:a16="http://schemas.microsoft.com/office/drawing/2014/main" id="{0B54C0A9-FE1D-1041-B2D5-13D626B16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234" y="2870419"/>
            <a:ext cx="3667337" cy="569924"/>
          </a:xfrm>
          <a:prstGeom prst="rect">
            <a:avLst/>
          </a:prstGeom>
        </p:spPr>
      </p:pic>
      <p:sp>
        <p:nvSpPr>
          <p:cNvPr id="12" name="文本框 11">
            <a:extLst>
              <a:ext uri="{FF2B5EF4-FFF2-40B4-BE49-F238E27FC236}">
                <a16:creationId xmlns:a16="http://schemas.microsoft.com/office/drawing/2014/main" id="{FE99AD1A-EE01-9D40-8A07-EAD33F39BBC3}"/>
              </a:ext>
            </a:extLst>
          </p:cNvPr>
          <p:cNvSpPr txBox="1"/>
          <p:nvPr/>
        </p:nvSpPr>
        <p:spPr>
          <a:xfrm>
            <a:off x="138419" y="1485232"/>
            <a:ext cx="3154238" cy="400110"/>
          </a:xfrm>
          <a:prstGeom prst="rect">
            <a:avLst/>
          </a:prstGeom>
          <a:noFill/>
        </p:spPr>
        <p:txBody>
          <a:bodyPr wrap="square" rtlCol="0">
            <a:spAutoFit/>
          </a:bodyPr>
          <a:lstStyle/>
          <a:p>
            <a:r>
              <a:rPr kumimoji="1" lang="en-US" altLang="zh-CN" sz="2000" dirty="0"/>
              <a:t>Minimize</a:t>
            </a:r>
            <a:r>
              <a:rPr kumimoji="1" lang="zh-CN" altLang="en-US" sz="2000" dirty="0"/>
              <a:t> </a:t>
            </a:r>
            <a:r>
              <a:rPr kumimoji="1" lang="en-US" altLang="zh-CN" sz="2000" dirty="0">
                <a:solidFill>
                  <a:srgbClr val="FF0000"/>
                </a:solidFill>
              </a:rPr>
              <a:t>Warping</a:t>
            </a:r>
            <a:r>
              <a:rPr kumimoji="1" lang="zh-CN" altLang="en-US" sz="2000" dirty="0">
                <a:solidFill>
                  <a:srgbClr val="FF0000"/>
                </a:solidFill>
              </a:rPr>
              <a:t> </a:t>
            </a:r>
            <a:r>
              <a:rPr kumimoji="1" lang="en-US" altLang="zh-CN" sz="2000" dirty="0">
                <a:solidFill>
                  <a:srgbClr val="FF0000"/>
                </a:solidFill>
              </a:rPr>
              <a:t>Error</a:t>
            </a:r>
            <a:r>
              <a:rPr kumimoji="1" lang="en-US" altLang="zh-CN" sz="2000" dirty="0"/>
              <a:t>:</a:t>
            </a:r>
            <a:endParaRPr kumimoji="1" lang="zh-CN" altLang="en-US" sz="2000" dirty="0"/>
          </a:p>
        </p:txBody>
      </p:sp>
      <p:sp>
        <p:nvSpPr>
          <p:cNvPr id="35" name="文本框 34">
            <a:extLst>
              <a:ext uri="{FF2B5EF4-FFF2-40B4-BE49-F238E27FC236}">
                <a16:creationId xmlns:a16="http://schemas.microsoft.com/office/drawing/2014/main" id="{75060927-A4BA-1847-912B-E7DA78A4FCA4}"/>
              </a:ext>
            </a:extLst>
          </p:cNvPr>
          <p:cNvSpPr txBox="1"/>
          <p:nvPr/>
        </p:nvSpPr>
        <p:spPr>
          <a:xfrm>
            <a:off x="138419" y="3725143"/>
            <a:ext cx="3700798" cy="400110"/>
          </a:xfrm>
          <a:prstGeom prst="rect">
            <a:avLst/>
          </a:prstGeom>
          <a:noFill/>
        </p:spPr>
        <p:txBody>
          <a:bodyPr wrap="square" rtlCol="0">
            <a:spAutoFit/>
          </a:bodyPr>
          <a:lstStyle/>
          <a:p>
            <a:r>
              <a:rPr kumimoji="1" lang="en-US" altLang="zh-CN" sz="2000" dirty="0"/>
              <a:t>Organized</a:t>
            </a:r>
            <a:r>
              <a:rPr kumimoji="1" lang="zh-CN" altLang="en-US" sz="2000" dirty="0"/>
              <a:t> </a:t>
            </a:r>
            <a:r>
              <a:rPr kumimoji="1" lang="en-US" altLang="zh-CN" sz="2000" dirty="0"/>
              <a:t>into</a:t>
            </a:r>
            <a:r>
              <a:rPr kumimoji="1" lang="zh-CN" altLang="en-US" sz="2000" dirty="0"/>
              <a:t> </a:t>
            </a:r>
            <a:r>
              <a:rPr kumimoji="1" lang="en-US" altLang="zh-CN" sz="2000" dirty="0"/>
              <a:t>simple</a:t>
            </a:r>
            <a:r>
              <a:rPr kumimoji="1" lang="zh-CN" altLang="en-US" sz="2000" dirty="0"/>
              <a:t> </a:t>
            </a:r>
            <a:r>
              <a:rPr kumimoji="1" lang="en-US" altLang="zh-CN" sz="2000" dirty="0"/>
              <a:t>form</a:t>
            </a:r>
            <a:r>
              <a:rPr kumimoji="1" lang="zh-CN" altLang="en-US" sz="2000" dirty="0"/>
              <a:t>：</a:t>
            </a:r>
          </a:p>
        </p:txBody>
      </p:sp>
      <p:sp>
        <p:nvSpPr>
          <p:cNvPr id="33" name="圆角矩形 32">
            <a:extLst>
              <a:ext uri="{FF2B5EF4-FFF2-40B4-BE49-F238E27FC236}">
                <a16:creationId xmlns:a16="http://schemas.microsoft.com/office/drawing/2014/main" id="{6654C7DC-13ED-8347-80A9-172F15E6E748}"/>
              </a:ext>
            </a:extLst>
          </p:cNvPr>
          <p:cNvSpPr/>
          <p:nvPr/>
        </p:nvSpPr>
        <p:spPr>
          <a:xfrm>
            <a:off x="4521827" y="1884171"/>
            <a:ext cx="106441" cy="3280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a:extLst>
              <a:ext uri="{FF2B5EF4-FFF2-40B4-BE49-F238E27FC236}">
                <a16:creationId xmlns:a16="http://schemas.microsoft.com/office/drawing/2014/main" id="{A76B1889-2D12-8B44-BA46-825A306162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92657" y="1450727"/>
            <a:ext cx="6638888" cy="761449"/>
          </a:xfrm>
          <a:prstGeom prst="rect">
            <a:avLst/>
          </a:prstGeom>
        </p:spPr>
      </p:pic>
      <p:sp>
        <p:nvSpPr>
          <p:cNvPr id="36" name="文本框 35">
            <a:extLst>
              <a:ext uri="{FF2B5EF4-FFF2-40B4-BE49-F238E27FC236}">
                <a16:creationId xmlns:a16="http://schemas.microsoft.com/office/drawing/2014/main" id="{6BE3FA6C-268E-7443-811A-0403942CACF8}"/>
              </a:ext>
            </a:extLst>
          </p:cNvPr>
          <p:cNvSpPr txBox="1"/>
          <p:nvPr/>
        </p:nvSpPr>
        <p:spPr>
          <a:xfrm>
            <a:off x="9931545" y="1269956"/>
            <a:ext cx="446014" cy="338554"/>
          </a:xfrm>
          <a:prstGeom prst="rect">
            <a:avLst/>
          </a:prstGeom>
          <a:noFill/>
        </p:spPr>
        <p:txBody>
          <a:bodyPr wrap="square" rtlCol="0">
            <a:spAutoFit/>
          </a:bodyPr>
          <a:lstStyle/>
          <a:p>
            <a:r>
              <a:rPr kumimoji="1" lang="en-US" altLang="zh-CN" sz="1600" dirty="0"/>
              <a:t>2</a:t>
            </a:r>
            <a:endParaRPr kumimoji="1" lang="zh-CN" altLang="en-US" sz="1600" dirty="0"/>
          </a:p>
        </p:txBody>
      </p:sp>
    </p:spTree>
    <p:extLst>
      <p:ext uri="{BB962C8B-B14F-4D97-AF65-F5344CB8AC3E}">
        <p14:creationId xmlns:p14="http://schemas.microsoft.com/office/powerpoint/2010/main" val="208134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1189408" y="1608667"/>
            <a:ext cx="2626073" cy="4501127"/>
          </a:xfrm>
        </p:spPr>
        <p:txBody>
          <a:bodyPr anchor="t">
            <a:normAutofit/>
          </a:bodyPr>
          <a:lstStyle/>
          <a:p>
            <a:pPr algn="r"/>
            <a:r>
              <a:rPr lang="en-US" altLang="zh-CN" sz="3200" dirty="0">
                <a:solidFill>
                  <a:srgbClr val="FFFFFF"/>
                </a:solidFill>
              </a:rPr>
              <a:t>Result of Rectified stereo images</a:t>
            </a:r>
            <a:endParaRPr lang="zh-CN" altLang="en-US" sz="3200" dirty="0">
              <a:solidFill>
                <a:srgbClr val="FFFFFF"/>
              </a:solidFill>
            </a:endParaRPr>
          </a:p>
        </p:txBody>
      </p:sp>
      <p:pic>
        <p:nvPicPr>
          <p:cNvPr id="5" name="内容占位符 4" descr="图片包含 建筑, 户外, 照片, 白色&#10;&#10;描述已自动生成">
            <a:extLst>
              <a:ext uri="{FF2B5EF4-FFF2-40B4-BE49-F238E27FC236}">
                <a16:creationId xmlns:a16="http://schemas.microsoft.com/office/drawing/2014/main" id="{C3A4D732-C8E0-E541-83AA-7411691CDE4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79032" y="1502777"/>
            <a:ext cx="3422650" cy="2566987"/>
          </a:xfrm>
        </p:spPr>
      </p:pic>
      <p:pic>
        <p:nvPicPr>
          <p:cNvPr id="7" name="内容占位符 6" descr="图片包含 建筑, 户外, 照片, 白色&#10;&#10;描述已自动生成">
            <a:extLst>
              <a:ext uri="{FF2B5EF4-FFF2-40B4-BE49-F238E27FC236}">
                <a16:creationId xmlns:a16="http://schemas.microsoft.com/office/drawing/2014/main" id="{07C2F575-C187-5D44-8F54-57C8081D75C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929415" y="1502776"/>
            <a:ext cx="3422650" cy="2566987"/>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73299" y="6369559"/>
            <a:ext cx="1358284" cy="365125"/>
          </a:xfrm>
        </p:spPr>
        <p:txBody>
          <a:bodyPr>
            <a:normAutofit/>
          </a:bodyPr>
          <a:lstStyle/>
          <a:p>
            <a:pPr>
              <a:spcAft>
                <a:spcPts val="600"/>
              </a:spcAft>
            </a:pPr>
            <a:fld id="{61696EC4-B4CF-4701-AD06-A8439D6D8E12}" type="slidenum">
              <a:rPr lang="de-DE" sz="1050"/>
              <a:pPr>
                <a:spcAft>
                  <a:spcPts val="600"/>
                </a:spcAft>
              </a:pPr>
              <a:t>17</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5E103D79-008F-0C47-AD91-175FB560CA2E}"/>
              </a:ext>
            </a:extLst>
          </p:cNvPr>
          <p:cNvSpPr txBox="1"/>
          <p:nvPr/>
        </p:nvSpPr>
        <p:spPr>
          <a:xfrm>
            <a:off x="4617589" y="4390365"/>
            <a:ext cx="2956820" cy="369332"/>
          </a:xfrm>
          <a:prstGeom prst="rect">
            <a:avLst/>
          </a:prstGeom>
          <a:noFill/>
        </p:spPr>
        <p:txBody>
          <a:bodyPr wrap="square" rtlCol="0">
            <a:spAutoFit/>
          </a:bodyPr>
          <a:lstStyle/>
          <a:p>
            <a:r>
              <a:rPr kumimoji="1" lang="en-US" altLang="zh-CN" dirty="0"/>
              <a:t>Original Target Image(Left)</a:t>
            </a:r>
            <a:endParaRPr kumimoji="1" lang="zh-CN" altLang="en-US" dirty="0"/>
          </a:p>
        </p:txBody>
      </p:sp>
      <p:sp>
        <p:nvSpPr>
          <p:cNvPr id="39" name="文本框 38">
            <a:extLst>
              <a:ext uri="{FF2B5EF4-FFF2-40B4-BE49-F238E27FC236}">
                <a16:creationId xmlns:a16="http://schemas.microsoft.com/office/drawing/2014/main" id="{3DE50C13-03CD-7542-8DB4-6DEE88C68D13}"/>
              </a:ext>
            </a:extLst>
          </p:cNvPr>
          <p:cNvSpPr txBox="1"/>
          <p:nvPr/>
        </p:nvSpPr>
        <p:spPr>
          <a:xfrm>
            <a:off x="7976940" y="4420335"/>
            <a:ext cx="3327599" cy="369332"/>
          </a:xfrm>
          <a:prstGeom prst="rect">
            <a:avLst/>
          </a:prstGeom>
          <a:noFill/>
        </p:spPr>
        <p:txBody>
          <a:bodyPr wrap="square" rtlCol="0">
            <a:spAutoFit/>
          </a:bodyPr>
          <a:lstStyle/>
          <a:p>
            <a:r>
              <a:rPr kumimoji="1" lang="en-US" altLang="zh-CN" dirty="0"/>
              <a:t>Original Template Image(Right)</a:t>
            </a:r>
            <a:endParaRPr kumimoji="1" lang="zh-CN" altLang="en-US" dirty="0"/>
          </a:p>
        </p:txBody>
      </p:sp>
      <p:sp>
        <p:nvSpPr>
          <p:cNvPr id="2" name="框架 1">
            <a:extLst>
              <a:ext uri="{FF2B5EF4-FFF2-40B4-BE49-F238E27FC236}">
                <a16:creationId xmlns:a16="http://schemas.microsoft.com/office/drawing/2014/main" id="{21879BF4-2A0D-6640-8529-903105BF64F2}"/>
              </a:ext>
            </a:extLst>
          </p:cNvPr>
          <p:cNvSpPr/>
          <p:nvPr/>
        </p:nvSpPr>
        <p:spPr>
          <a:xfrm>
            <a:off x="4617589" y="1973705"/>
            <a:ext cx="224234" cy="99934"/>
          </a:xfrm>
          <a:prstGeom prst="fram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框架 5">
            <a:extLst>
              <a:ext uri="{FF2B5EF4-FFF2-40B4-BE49-F238E27FC236}">
                <a16:creationId xmlns:a16="http://schemas.microsoft.com/office/drawing/2014/main" id="{27B6CB1D-32DF-AC46-A07D-D1121AE9CBD3}"/>
              </a:ext>
            </a:extLst>
          </p:cNvPr>
          <p:cNvSpPr/>
          <p:nvPr/>
        </p:nvSpPr>
        <p:spPr>
          <a:xfrm>
            <a:off x="5510837" y="2628275"/>
            <a:ext cx="120468" cy="359764"/>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a:extLst>
              <a:ext uri="{FF2B5EF4-FFF2-40B4-BE49-F238E27FC236}">
                <a16:creationId xmlns:a16="http://schemas.microsoft.com/office/drawing/2014/main" id="{F8A5B7B1-DAB3-D042-9054-C2C08085759F}"/>
              </a:ext>
            </a:extLst>
          </p:cNvPr>
          <p:cNvSpPr/>
          <p:nvPr/>
        </p:nvSpPr>
        <p:spPr>
          <a:xfrm>
            <a:off x="6480748" y="2073639"/>
            <a:ext cx="184878" cy="169889"/>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2603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028891" y="1658803"/>
            <a:ext cx="5342940" cy="2363224"/>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18</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9" name="文本框 38">
            <a:extLst>
              <a:ext uri="{FF2B5EF4-FFF2-40B4-BE49-F238E27FC236}">
                <a16:creationId xmlns:a16="http://schemas.microsoft.com/office/drawing/2014/main" id="{29E494FC-7D25-8748-A62A-B5F5C0519BDB}"/>
              </a:ext>
            </a:extLst>
          </p:cNvPr>
          <p:cNvSpPr txBox="1"/>
          <p:nvPr/>
        </p:nvSpPr>
        <p:spPr>
          <a:xfrm>
            <a:off x="6219794" y="4573743"/>
            <a:ext cx="2789159" cy="369332"/>
          </a:xfrm>
          <a:prstGeom prst="rect">
            <a:avLst/>
          </a:prstGeom>
          <a:noFill/>
        </p:spPr>
        <p:txBody>
          <a:bodyPr wrap="square" rtlCol="0">
            <a:spAutoFit/>
          </a:bodyPr>
          <a:lstStyle/>
          <a:p>
            <a:r>
              <a:rPr kumimoji="1" lang="en-US" altLang="zh-CN" dirty="0"/>
              <a:t>Template Image of ROI 1</a:t>
            </a:r>
            <a:endParaRPr kumimoji="1" lang="zh-CN" altLang="en-US" dirty="0"/>
          </a:p>
        </p:txBody>
      </p:sp>
      <p:sp>
        <p:nvSpPr>
          <p:cNvPr id="40" name="标题 8">
            <a:extLst>
              <a:ext uri="{FF2B5EF4-FFF2-40B4-BE49-F238E27FC236}">
                <a16:creationId xmlns:a16="http://schemas.microsoft.com/office/drawing/2014/main" id="{CC28E4CF-1487-B14E-9E8B-4AF5A13AB229}"/>
              </a:ext>
            </a:extLst>
          </p:cNvPr>
          <p:cNvSpPr txBox="1">
            <a:spLocks/>
          </p:cNvSpPr>
          <p:nvPr/>
        </p:nvSpPr>
        <p:spPr>
          <a:xfrm>
            <a:off x="1189408" y="1608667"/>
            <a:ext cx="2626073" cy="4501127"/>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a:lstStyle>
          <a:p>
            <a:pPr algn="r"/>
            <a:r>
              <a:rPr lang="en-US" altLang="zh-CN" sz="3200" dirty="0">
                <a:solidFill>
                  <a:srgbClr val="FFFFFF"/>
                </a:solidFill>
              </a:rPr>
              <a:t>Result of Rectified stereo images</a:t>
            </a:r>
            <a:endParaRPr lang="zh-CN" altLang="en-US" sz="3200" dirty="0">
              <a:solidFill>
                <a:srgbClr val="FFFFFF"/>
              </a:solidFill>
            </a:endParaRPr>
          </a:p>
        </p:txBody>
      </p:sp>
    </p:spTree>
    <p:custDataLst>
      <p:tags r:id="rId1"/>
    </p:custDataLst>
    <p:extLst>
      <p:ext uri="{BB962C8B-B14F-4D97-AF65-F5344CB8AC3E}">
        <p14:creationId xmlns:p14="http://schemas.microsoft.com/office/powerpoint/2010/main" val="380341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19</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028892" y="1658803"/>
            <a:ext cx="5342938" cy="2363223"/>
          </a:xfrm>
        </p:spPr>
      </p:pic>
      <p:sp>
        <p:nvSpPr>
          <p:cNvPr id="8" name="文本框 7">
            <a:extLst>
              <a:ext uri="{FF2B5EF4-FFF2-40B4-BE49-F238E27FC236}">
                <a16:creationId xmlns:a16="http://schemas.microsoft.com/office/drawing/2014/main" id="{7887720F-FBB1-9042-975A-3479901CE24E}"/>
              </a:ext>
            </a:extLst>
          </p:cNvPr>
          <p:cNvSpPr txBox="1"/>
          <p:nvPr/>
        </p:nvSpPr>
        <p:spPr>
          <a:xfrm>
            <a:off x="6352824" y="4545254"/>
            <a:ext cx="2695074" cy="369332"/>
          </a:xfrm>
          <a:prstGeom prst="rect">
            <a:avLst/>
          </a:prstGeom>
          <a:noFill/>
        </p:spPr>
        <p:txBody>
          <a:bodyPr wrap="square" rtlCol="0">
            <a:spAutoFit/>
          </a:bodyPr>
          <a:lstStyle/>
          <a:p>
            <a:r>
              <a:rPr kumimoji="1" lang="en-US" altLang="zh-CN" dirty="0"/>
              <a:t>Warped Image of ROI 1</a:t>
            </a:r>
            <a:endParaRPr kumimoji="1" lang="zh-CN" altLang="en-US" dirty="0"/>
          </a:p>
        </p:txBody>
      </p:sp>
      <p:sp>
        <p:nvSpPr>
          <p:cNvPr id="39" name="标题 8">
            <a:extLst>
              <a:ext uri="{FF2B5EF4-FFF2-40B4-BE49-F238E27FC236}">
                <a16:creationId xmlns:a16="http://schemas.microsoft.com/office/drawing/2014/main" id="{3F2CCBCE-16BD-2244-A76B-6A158C856BAD}"/>
              </a:ext>
            </a:extLst>
          </p:cNvPr>
          <p:cNvSpPr txBox="1">
            <a:spLocks/>
          </p:cNvSpPr>
          <p:nvPr/>
        </p:nvSpPr>
        <p:spPr>
          <a:xfrm>
            <a:off x="1189408" y="1608667"/>
            <a:ext cx="2626073" cy="4501127"/>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a:lstStyle>
          <a:p>
            <a:pPr algn="r"/>
            <a:r>
              <a:rPr lang="en-US" altLang="zh-CN" sz="3200">
                <a:solidFill>
                  <a:srgbClr val="FFFFFF"/>
                </a:solidFill>
              </a:rPr>
              <a:t>Result of Rectified stereo images</a:t>
            </a:r>
            <a:endParaRPr lang="zh-CN" altLang="en-US" sz="3200" dirty="0">
              <a:solidFill>
                <a:srgbClr val="FFFFFF"/>
              </a:solidFill>
            </a:endParaRPr>
          </a:p>
        </p:txBody>
      </p:sp>
    </p:spTree>
    <p:extLst>
      <p:ext uri="{BB962C8B-B14F-4D97-AF65-F5344CB8AC3E}">
        <p14:creationId xmlns:p14="http://schemas.microsoft.com/office/powerpoint/2010/main" val="298626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3" name="文本框 22">
            <a:extLst>
              <a:ext uri="{FF2B5EF4-FFF2-40B4-BE49-F238E27FC236}">
                <a16:creationId xmlns:a16="http://schemas.microsoft.com/office/drawing/2014/main" id="{FD110C9D-460B-314B-8816-F261673BE4D1}"/>
              </a:ext>
            </a:extLst>
          </p:cNvPr>
          <p:cNvSpPr txBox="1"/>
          <p:nvPr/>
        </p:nvSpPr>
        <p:spPr>
          <a:xfrm>
            <a:off x="535020" y="6858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5400" b="1" kern="1200" dirty="0">
                <a:solidFill>
                  <a:srgbClr val="FFFFFF"/>
                </a:solidFill>
                <a:latin typeface="+mj-lt"/>
                <a:ea typeface="+mj-ea"/>
                <a:cs typeface="+mj-cs"/>
              </a:rPr>
              <a:t>Agenda</a:t>
            </a:r>
          </a:p>
        </p:txBody>
      </p:sp>
      <p:sp>
        <p:nvSpPr>
          <p:cNvPr id="2" name="日期占位符 1">
            <a:extLst>
              <a:ext uri="{FF2B5EF4-FFF2-40B4-BE49-F238E27FC236}">
                <a16:creationId xmlns:a16="http://schemas.microsoft.com/office/drawing/2014/main" id="{09057F19-93A5-D74E-A881-2E96C36C1568}"/>
              </a:ext>
            </a:extLst>
          </p:cNvPr>
          <p:cNvSpPr>
            <a:spLocks noGrp="1"/>
          </p:cNvSpPr>
          <p:nvPr>
            <p:ph type="dt" sz="half" idx="10"/>
          </p:nvPr>
        </p:nvSpPr>
        <p:spPr>
          <a:xfrm>
            <a:off x="535021" y="6309360"/>
            <a:ext cx="3046379" cy="365125"/>
          </a:xfrm>
        </p:spPr>
        <p:txBody>
          <a:bodyPr vert="horz" lIns="91440" tIns="45720" rIns="91440" bIns="45720" rtlCol="0" anchor="ctr">
            <a:normAutofit/>
          </a:bodyPr>
          <a:lstStyle/>
          <a:p>
            <a:pPr>
              <a:spcAft>
                <a:spcPts val="600"/>
              </a:spcAft>
            </a:pPr>
            <a:fld id="{CEFB506B-D846-4657-8348-A81F9E0CFEA5}" type="datetime3">
              <a:rPr lang="en-US">
                <a:solidFill>
                  <a:prstClr val="black">
                    <a:tint val="75000"/>
                  </a:prstClr>
                </a:solidFill>
              </a:rPr>
              <a:pPr>
                <a:spcAft>
                  <a:spcPts val="600"/>
                </a:spcAft>
              </a:pPr>
              <a:t>30 June 2020</a:t>
            </a:fld>
            <a:endParaRPr lang="en-US">
              <a:solidFill>
                <a:prstClr val="black">
                  <a:tint val="75000"/>
                </a:prstClr>
              </a:solidFill>
            </a:endParaRPr>
          </a:p>
        </p:txBody>
      </p:sp>
      <p:sp>
        <p:nvSpPr>
          <p:cNvPr id="3" name="灯片编号占位符 2">
            <a:extLst>
              <a:ext uri="{FF2B5EF4-FFF2-40B4-BE49-F238E27FC236}">
                <a16:creationId xmlns:a16="http://schemas.microsoft.com/office/drawing/2014/main" id="{5D2B7B9A-8EB9-1742-BD23-F38BA81656E0}"/>
              </a:ext>
            </a:extLst>
          </p:cNvPr>
          <p:cNvSpPr>
            <a:spLocks noGrp="1"/>
          </p:cNvSpPr>
          <p:nvPr>
            <p:ph type="sldNum" sz="quarter" idx="12"/>
          </p:nvPr>
        </p:nvSpPr>
        <p:spPr>
          <a:xfrm>
            <a:off x="-659573" y="6309359"/>
            <a:ext cx="1088231" cy="365125"/>
          </a:xfrm>
        </p:spPr>
        <p:txBody>
          <a:bodyPr vert="horz" lIns="91440" tIns="45720" rIns="91440" bIns="45720" rtlCol="0" anchor="ctr">
            <a:normAutofit/>
          </a:bodyPr>
          <a:lstStyle/>
          <a:p>
            <a:pPr algn="r">
              <a:spcAft>
                <a:spcPts val="600"/>
              </a:spcAft>
            </a:pPr>
            <a:fld id="{61696EC4-B4CF-4701-AD06-A8439D6D8E12}" type="slidenum">
              <a:rPr lang="en-US"/>
              <a:pPr algn="r">
                <a:spcAft>
                  <a:spcPts val="600"/>
                </a:spcAft>
              </a:pPr>
              <a:t>2</a:t>
            </a:fld>
            <a:endParaRPr lang="en-US" dirty="0"/>
          </a:p>
        </p:txBody>
      </p:sp>
      <p:graphicFrame>
        <p:nvGraphicFramePr>
          <p:cNvPr id="26" name="文本框 23">
            <a:extLst>
              <a:ext uri="{FF2B5EF4-FFF2-40B4-BE49-F238E27FC236}">
                <a16:creationId xmlns:a16="http://schemas.microsoft.com/office/drawing/2014/main" id="{629B52D8-6361-49EF-8B13-7ED05579DF82}"/>
              </a:ext>
            </a:extLst>
          </p:cNvPr>
          <p:cNvGraphicFramePr/>
          <p:nvPr>
            <p:extLst>
              <p:ext uri="{D42A27DB-BD31-4B8C-83A1-F6EECF244321}">
                <p14:modId xmlns:p14="http://schemas.microsoft.com/office/powerpoint/2010/main" val="294064529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4942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06937" y="256038"/>
            <a:ext cx="1496680" cy="4822240"/>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20</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9" name="文本框 38">
            <a:extLst>
              <a:ext uri="{FF2B5EF4-FFF2-40B4-BE49-F238E27FC236}">
                <a16:creationId xmlns:a16="http://schemas.microsoft.com/office/drawing/2014/main" id="{29E494FC-7D25-8748-A62A-B5F5C0519BDB}"/>
              </a:ext>
            </a:extLst>
          </p:cNvPr>
          <p:cNvSpPr txBox="1"/>
          <p:nvPr/>
        </p:nvSpPr>
        <p:spPr>
          <a:xfrm>
            <a:off x="6121750" y="5300968"/>
            <a:ext cx="2789159" cy="369332"/>
          </a:xfrm>
          <a:prstGeom prst="rect">
            <a:avLst/>
          </a:prstGeom>
          <a:noFill/>
        </p:spPr>
        <p:txBody>
          <a:bodyPr wrap="square" rtlCol="0">
            <a:spAutoFit/>
          </a:bodyPr>
          <a:lstStyle/>
          <a:p>
            <a:r>
              <a:rPr kumimoji="1" lang="en-US" altLang="zh-CN" dirty="0"/>
              <a:t>Template Image of ROI 2</a:t>
            </a:r>
            <a:endParaRPr kumimoji="1" lang="zh-CN" altLang="en-US" dirty="0"/>
          </a:p>
        </p:txBody>
      </p:sp>
      <p:sp>
        <p:nvSpPr>
          <p:cNvPr id="40" name="标题 8">
            <a:extLst>
              <a:ext uri="{FF2B5EF4-FFF2-40B4-BE49-F238E27FC236}">
                <a16:creationId xmlns:a16="http://schemas.microsoft.com/office/drawing/2014/main" id="{5545FE12-8A46-7B49-92F9-C5190D692A6E}"/>
              </a:ext>
            </a:extLst>
          </p:cNvPr>
          <p:cNvSpPr>
            <a:spLocks noGrp="1"/>
          </p:cNvSpPr>
          <p:nvPr>
            <p:ph type="title"/>
          </p:nvPr>
        </p:nvSpPr>
        <p:spPr>
          <a:xfrm>
            <a:off x="1189408" y="1608667"/>
            <a:ext cx="2626073" cy="4501127"/>
          </a:xfrm>
        </p:spPr>
        <p:txBody>
          <a:bodyPr anchor="t">
            <a:normAutofit/>
          </a:bodyPr>
          <a:lstStyle/>
          <a:p>
            <a:pPr algn="r"/>
            <a:r>
              <a:rPr lang="en-US" altLang="zh-CN" sz="3200" dirty="0">
                <a:solidFill>
                  <a:srgbClr val="FFFFFF"/>
                </a:solidFill>
              </a:rPr>
              <a:t>Result of Rectified stereo images</a:t>
            </a:r>
            <a:endParaRPr lang="zh-CN" altLang="en-US" sz="3200" dirty="0">
              <a:solidFill>
                <a:srgbClr val="FFFFFF"/>
              </a:solidFill>
            </a:endParaRPr>
          </a:p>
        </p:txBody>
      </p:sp>
    </p:spTree>
    <p:extLst>
      <p:ext uri="{BB962C8B-B14F-4D97-AF65-F5344CB8AC3E}">
        <p14:creationId xmlns:p14="http://schemas.microsoft.com/office/powerpoint/2010/main" val="240780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13394" y="256038"/>
            <a:ext cx="1483766" cy="4822239"/>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21</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7887720F-FBB1-9042-975A-3479901CE24E}"/>
              </a:ext>
            </a:extLst>
          </p:cNvPr>
          <p:cNvSpPr txBox="1"/>
          <p:nvPr/>
        </p:nvSpPr>
        <p:spPr>
          <a:xfrm>
            <a:off x="6107740" y="5281367"/>
            <a:ext cx="2695074" cy="369332"/>
          </a:xfrm>
          <a:prstGeom prst="rect">
            <a:avLst/>
          </a:prstGeom>
          <a:noFill/>
        </p:spPr>
        <p:txBody>
          <a:bodyPr wrap="square" rtlCol="0">
            <a:spAutoFit/>
          </a:bodyPr>
          <a:lstStyle/>
          <a:p>
            <a:r>
              <a:rPr kumimoji="1" lang="en-US" altLang="zh-CN" dirty="0"/>
              <a:t>Warped Image of ROI 2</a:t>
            </a:r>
            <a:endParaRPr kumimoji="1" lang="zh-CN" altLang="en-US" dirty="0"/>
          </a:p>
        </p:txBody>
      </p:sp>
      <p:sp>
        <p:nvSpPr>
          <p:cNvPr id="39" name="标题 8">
            <a:extLst>
              <a:ext uri="{FF2B5EF4-FFF2-40B4-BE49-F238E27FC236}">
                <a16:creationId xmlns:a16="http://schemas.microsoft.com/office/drawing/2014/main" id="{076A0853-C0CF-454C-99E8-FC886CEB0983}"/>
              </a:ext>
            </a:extLst>
          </p:cNvPr>
          <p:cNvSpPr>
            <a:spLocks noGrp="1"/>
          </p:cNvSpPr>
          <p:nvPr>
            <p:ph type="title"/>
          </p:nvPr>
        </p:nvSpPr>
        <p:spPr>
          <a:xfrm>
            <a:off x="1189408" y="1608667"/>
            <a:ext cx="2626073" cy="4501127"/>
          </a:xfrm>
        </p:spPr>
        <p:txBody>
          <a:bodyPr anchor="t">
            <a:normAutofit/>
          </a:bodyPr>
          <a:lstStyle/>
          <a:p>
            <a:pPr algn="r"/>
            <a:r>
              <a:rPr lang="en-US" altLang="zh-CN" sz="3200" dirty="0">
                <a:solidFill>
                  <a:srgbClr val="FFFFFF"/>
                </a:solidFill>
              </a:rPr>
              <a:t>Result of Rectified stereo images</a:t>
            </a:r>
            <a:endParaRPr lang="zh-CN" altLang="en-US" sz="3200" dirty="0">
              <a:solidFill>
                <a:srgbClr val="FFFFFF"/>
              </a:solidFill>
            </a:endParaRPr>
          </a:p>
        </p:txBody>
      </p:sp>
    </p:spTree>
    <p:extLst>
      <p:ext uri="{BB962C8B-B14F-4D97-AF65-F5344CB8AC3E}">
        <p14:creationId xmlns:p14="http://schemas.microsoft.com/office/powerpoint/2010/main" val="408207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52615" y="563048"/>
            <a:ext cx="3832661" cy="3832661"/>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22</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9" name="文本框 38">
            <a:extLst>
              <a:ext uri="{FF2B5EF4-FFF2-40B4-BE49-F238E27FC236}">
                <a16:creationId xmlns:a16="http://schemas.microsoft.com/office/drawing/2014/main" id="{29E494FC-7D25-8748-A62A-B5F5C0519BDB}"/>
              </a:ext>
            </a:extLst>
          </p:cNvPr>
          <p:cNvSpPr txBox="1"/>
          <p:nvPr/>
        </p:nvSpPr>
        <p:spPr>
          <a:xfrm>
            <a:off x="6074365" y="4828888"/>
            <a:ext cx="2789159" cy="369332"/>
          </a:xfrm>
          <a:prstGeom prst="rect">
            <a:avLst/>
          </a:prstGeom>
          <a:noFill/>
        </p:spPr>
        <p:txBody>
          <a:bodyPr wrap="square" rtlCol="0">
            <a:spAutoFit/>
          </a:bodyPr>
          <a:lstStyle/>
          <a:p>
            <a:r>
              <a:rPr kumimoji="1" lang="en-US" altLang="zh-CN" dirty="0"/>
              <a:t>Template Image of ROI 3</a:t>
            </a:r>
            <a:endParaRPr kumimoji="1" lang="zh-CN" altLang="en-US" dirty="0"/>
          </a:p>
        </p:txBody>
      </p:sp>
      <p:sp>
        <p:nvSpPr>
          <p:cNvPr id="40" name="标题 8">
            <a:extLst>
              <a:ext uri="{FF2B5EF4-FFF2-40B4-BE49-F238E27FC236}">
                <a16:creationId xmlns:a16="http://schemas.microsoft.com/office/drawing/2014/main" id="{A6F352A2-877D-3C49-A389-DAD848960ECD}"/>
              </a:ext>
            </a:extLst>
          </p:cNvPr>
          <p:cNvSpPr>
            <a:spLocks noGrp="1"/>
          </p:cNvSpPr>
          <p:nvPr>
            <p:ph type="title"/>
          </p:nvPr>
        </p:nvSpPr>
        <p:spPr>
          <a:xfrm>
            <a:off x="1189408" y="1608667"/>
            <a:ext cx="2626073" cy="4501127"/>
          </a:xfrm>
        </p:spPr>
        <p:txBody>
          <a:bodyPr anchor="t">
            <a:normAutofit/>
          </a:bodyPr>
          <a:lstStyle/>
          <a:p>
            <a:pPr algn="r"/>
            <a:r>
              <a:rPr lang="en-US" altLang="zh-CN" sz="3200" dirty="0">
                <a:solidFill>
                  <a:srgbClr val="FFFFFF"/>
                </a:solidFill>
              </a:rPr>
              <a:t>Result of Rectified stereo images</a:t>
            </a:r>
            <a:endParaRPr lang="zh-CN" altLang="en-US" sz="3200" dirty="0">
              <a:solidFill>
                <a:srgbClr val="FFFFFF"/>
              </a:solidFill>
            </a:endParaRPr>
          </a:p>
        </p:txBody>
      </p:sp>
    </p:spTree>
    <p:extLst>
      <p:ext uri="{BB962C8B-B14F-4D97-AF65-F5344CB8AC3E}">
        <p14:creationId xmlns:p14="http://schemas.microsoft.com/office/powerpoint/2010/main" val="42181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52615" y="563048"/>
            <a:ext cx="3832661" cy="3832661"/>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23</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7887720F-FBB1-9042-975A-3479901CE24E}"/>
              </a:ext>
            </a:extLst>
          </p:cNvPr>
          <p:cNvSpPr txBox="1"/>
          <p:nvPr/>
        </p:nvSpPr>
        <p:spPr>
          <a:xfrm>
            <a:off x="6121408" y="4732095"/>
            <a:ext cx="2695074" cy="369332"/>
          </a:xfrm>
          <a:prstGeom prst="rect">
            <a:avLst/>
          </a:prstGeom>
          <a:noFill/>
        </p:spPr>
        <p:txBody>
          <a:bodyPr wrap="square" rtlCol="0">
            <a:spAutoFit/>
          </a:bodyPr>
          <a:lstStyle/>
          <a:p>
            <a:r>
              <a:rPr kumimoji="1" lang="en-US" altLang="zh-CN" dirty="0"/>
              <a:t>Warped Image of ROI 3</a:t>
            </a:r>
            <a:endParaRPr kumimoji="1" lang="zh-CN" altLang="en-US" dirty="0"/>
          </a:p>
        </p:txBody>
      </p:sp>
      <p:sp>
        <p:nvSpPr>
          <p:cNvPr id="39" name="标题 8">
            <a:extLst>
              <a:ext uri="{FF2B5EF4-FFF2-40B4-BE49-F238E27FC236}">
                <a16:creationId xmlns:a16="http://schemas.microsoft.com/office/drawing/2014/main" id="{DF1531E1-F9CD-C64E-A173-017D58CB8B5F}"/>
              </a:ext>
            </a:extLst>
          </p:cNvPr>
          <p:cNvSpPr>
            <a:spLocks noGrp="1"/>
          </p:cNvSpPr>
          <p:nvPr>
            <p:ph type="title"/>
          </p:nvPr>
        </p:nvSpPr>
        <p:spPr>
          <a:xfrm>
            <a:off x="1189408" y="1608667"/>
            <a:ext cx="2626073" cy="4501127"/>
          </a:xfrm>
        </p:spPr>
        <p:txBody>
          <a:bodyPr anchor="t">
            <a:normAutofit/>
          </a:bodyPr>
          <a:lstStyle/>
          <a:p>
            <a:pPr algn="r"/>
            <a:r>
              <a:rPr lang="en-US" altLang="zh-CN" sz="3200" dirty="0">
                <a:solidFill>
                  <a:srgbClr val="FFFFFF"/>
                </a:solidFill>
              </a:rPr>
              <a:t>Result of Rectified stereo images</a:t>
            </a:r>
            <a:endParaRPr lang="zh-CN" altLang="en-US" sz="3200" dirty="0">
              <a:solidFill>
                <a:srgbClr val="FFFFFF"/>
              </a:solidFill>
            </a:endParaRPr>
          </a:p>
        </p:txBody>
      </p:sp>
    </p:spTree>
    <p:extLst>
      <p:ext uri="{BB962C8B-B14F-4D97-AF65-F5344CB8AC3E}">
        <p14:creationId xmlns:p14="http://schemas.microsoft.com/office/powerpoint/2010/main" val="4215750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F03AE-AE91-9441-BF49-23CF88537BEA}"/>
              </a:ext>
            </a:extLst>
          </p:cNvPr>
          <p:cNvSpPr>
            <a:spLocks noGrp="1"/>
          </p:cNvSpPr>
          <p:nvPr>
            <p:ph type="title"/>
          </p:nvPr>
        </p:nvSpPr>
        <p:spPr/>
        <p:txBody>
          <a:bodyPr/>
          <a:lstStyle/>
          <a:p>
            <a:pPr algn="ctr"/>
            <a:r>
              <a:rPr kumimoji="1" lang="en-US" altLang="zh-CN" dirty="0"/>
              <a:t>Homography for unrectified Image</a:t>
            </a:r>
            <a:endParaRPr kumimoji="1" lang="zh-CN" altLang="en-US" dirty="0"/>
          </a:p>
        </p:txBody>
      </p:sp>
      <p:sp>
        <p:nvSpPr>
          <p:cNvPr id="3" name="日期占位符 2">
            <a:extLst>
              <a:ext uri="{FF2B5EF4-FFF2-40B4-BE49-F238E27FC236}">
                <a16:creationId xmlns:a16="http://schemas.microsoft.com/office/drawing/2014/main" id="{9017B429-2503-CF47-A379-691D2F6A570E}"/>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F473C93E-9608-FF49-9374-6EA2436AC2F8}"/>
              </a:ext>
            </a:extLst>
          </p:cNvPr>
          <p:cNvSpPr>
            <a:spLocks noGrp="1"/>
          </p:cNvSpPr>
          <p:nvPr>
            <p:ph type="sldNum" sz="quarter" idx="12"/>
          </p:nvPr>
        </p:nvSpPr>
        <p:spPr/>
        <p:txBody>
          <a:bodyPr/>
          <a:lstStyle/>
          <a:p>
            <a:fld id="{61696EC4-B4CF-4701-AD06-A8439D6D8E12}" type="slidenum">
              <a:rPr lang="de-DE" smtClean="0"/>
              <a:t>24</a:t>
            </a:fld>
            <a:endParaRPr lang="de-DE"/>
          </a:p>
        </p:txBody>
      </p:sp>
      <p:grpSp>
        <p:nvGrpSpPr>
          <p:cNvPr id="6" name="组合 5">
            <a:extLst>
              <a:ext uri="{FF2B5EF4-FFF2-40B4-BE49-F238E27FC236}">
                <a16:creationId xmlns:a16="http://schemas.microsoft.com/office/drawing/2014/main" id="{8C0DD2CD-3CA9-5C4A-937D-A5CD939588B3}"/>
              </a:ext>
            </a:extLst>
          </p:cNvPr>
          <p:cNvGrpSpPr/>
          <p:nvPr/>
        </p:nvGrpSpPr>
        <p:grpSpPr>
          <a:xfrm>
            <a:off x="47999" y="5692850"/>
            <a:ext cx="12096001" cy="476991"/>
            <a:chOff x="47999" y="5692850"/>
            <a:chExt cx="12096001" cy="476991"/>
          </a:xfrm>
        </p:grpSpPr>
        <p:grpSp>
          <p:nvGrpSpPr>
            <p:cNvPr id="7" name="组合 6">
              <a:extLst>
                <a:ext uri="{FF2B5EF4-FFF2-40B4-BE49-F238E27FC236}">
                  <a16:creationId xmlns:a16="http://schemas.microsoft.com/office/drawing/2014/main" id="{AD915583-EDE6-A141-A7C3-3B2643F9B03C}"/>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8025A64A-EF04-3C42-ABD7-A703488B0584}"/>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F03DCD4B-7BAC-D54F-8BE4-6CFA97FFCAF9}"/>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DF529027-4E81-CA42-95C8-6E62C04686C5}"/>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4" name="Textfeld 10">
                  <a:extLst>
                    <a:ext uri="{FF2B5EF4-FFF2-40B4-BE49-F238E27FC236}">
                      <a16:creationId xmlns:a16="http://schemas.microsoft.com/office/drawing/2014/main" id="{07A8DA0F-FBA6-0A4B-B487-2E89EFDC4A4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68FF0355-E1CC-B34A-8BFD-286D5CC923E6}"/>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54276BA2-0E3C-AB43-99B7-BE9D3C614FFE}"/>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7139B56F-D1C7-9245-BA55-BDC00460B5CA}"/>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CD38DA36-C904-9F48-A7B0-3FFAAF3DA9E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18DF7B9A-ED92-4F48-851B-37EA7762A102}"/>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0" name="Eingekerbter Richtungspfeil 27">
                  <a:extLst>
                    <a:ext uri="{FF2B5EF4-FFF2-40B4-BE49-F238E27FC236}">
                      <a16:creationId xmlns:a16="http://schemas.microsoft.com/office/drawing/2014/main" id="{A9A929F7-4498-4947-80A2-48CF1BE2BB3D}"/>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9AFC9F69-42A6-0940-93E2-72DA14C9DA8F}"/>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FEBFEED7-125C-3948-BADD-95151F60ECE7}"/>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81A78A5A-8EE2-3F40-9712-1DAD24047CFA}"/>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DAAF2785-5C9E-A34E-B3BC-B17CFE7071C0}"/>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86EA1ADA-149C-9B4F-8EB1-67B0E911C653}"/>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4" name="矩形 33">
            <a:extLst>
              <a:ext uri="{FF2B5EF4-FFF2-40B4-BE49-F238E27FC236}">
                <a16:creationId xmlns:a16="http://schemas.microsoft.com/office/drawing/2014/main" id="{5AAA9D44-3159-CA40-AD21-0034B9563D44}"/>
              </a:ext>
            </a:extLst>
          </p:cNvPr>
          <p:cNvSpPr/>
          <p:nvPr/>
        </p:nvSpPr>
        <p:spPr>
          <a:xfrm>
            <a:off x="8849857" y="4715435"/>
            <a:ext cx="401719" cy="342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下箭头 34">
            <a:extLst>
              <a:ext uri="{FF2B5EF4-FFF2-40B4-BE49-F238E27FC236}">
                <a16:creationId xmlns:a16="http://schemas.microsoft.com/office/drawing/2014/main" id="{8F7037E9-BDF5-AB43-9825-FCFD8BCBA4C6}"/>
              </a:ext>
            </a:extLst>
          </p:cNvPr>
          <p:cNvSpPr/>
          <p:nvPr/>
        </p:nvSpPr>
        <p:spPr>
          <a:xfrm>
            <a:off x="6266837" y="2305409"/>
            <a:ext cx="581740" cy="1767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7" name="图片 36">
            <a:extLst>
              <a:ext uri="{FF2B5EF4-FFF2-40B4-BE49-F238E27FC236}">
                <a16:creationId xmlns:a16="http://schemas.microsoft.com/office/drawing/2014/main" id="{7A54169F-BD88-D44B-833C-EDD891D506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1583" y="2984543"/>
            <a:ext cx="2964339" cy="492536"/>
          </a:xfrm>
          <a:prstGeom prst="rect">
            <a:avLst/>
          </a:prstGeom>
        </p:spPr>
      </p:pic>
      <p:pic>
        <p:nvPicPr>
          <p:cNvPr id="39" name="图片 38">
            <a:extLst>
              <a:ext uri="{FF2B5EF4-FFF2-40B4-BE49-F238E27FC236}">
                <a16:creationId xmlns:a16="http://schemas.microsoft.com/office/drawing/2014/main" id="{BB8154C6-F28E-8842-B96A-15CE9FC825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94906" y="3005203"/>
            <a:ext cx="2423751" cy="532043"/>
          </a:xfrm>
          <a:prstGeom prst="rect">
            <a:avLst/>
          </a:prstGeom>
        </p:spPr>
      </p:pic>
      <p:pic>
        <p:nvPicPr>
          <p:cNvPr id="41" name="图片 40">
            <a:extLst>
              <a:ext uri="{FF2B5EF4-FFF2-40B4-BE49-F238E27FC236}">
                <a16:creationId xmlns:a16="http://schemas.microsoft.com/office/drawing/2014/main" id="{617C9BCD-6AF9-804F-B36F-BEBC80D6A6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27452" y="4259741"/>
            <a:ext cx="5042026" cy="895623"/>
          </a:xfrm>
          <a:prstGeom prst="rect">
            <a:avLst/>
          </a:prstGeom>
        </p:spPr>
      </p:pic>
      <p:sp>
        <p:nvSpPr>
          <p:cNvPr id="53" name="文本框 52">
            <a:extLst>
              <a:ext uri="{FF2B5EF4-FFF2-40B4-BE49-F238E27FC236}">
                <a16:creationId xmlns:a16="http://schemas.microsoft.com/office/drawing/2014/main" id="{4672E84A-D00E-DE4D-8C96-F7675A7AFCA6}"/>
              </a:ext>
            </a:extLst>
          </p:cNvPr>
          <p:cNvSpPr txBox="1"/>
          <p:nvPr/>
        </p:nvSpPr>
        <p:spPr>
          <a:xfrm>
            <a:off x="420277" y="1483634"/>
            <a:ext cx="4102282" cy="461665"/>
          </a:xfrm>
          <a:prstGeom prst="rect">
            <a:avLst/>
          </a:prstGeom>
          <a:noFill/>
        </p:spPr>
        <p:txBody>
          <a:bodyPr wrap="square" rtlCol="0">
            <a:spAutoFit/>
          </a:bodyPr>
          <a:lstStyle/>
          <a:p>
            <a:r>
              <a:rPr kumimoji="1" lang="en-US" altLang="zh-CN" sz="2400" dirty="0"/>
              <a:t>Homography</a:t>
            </a:r>
            <a:r>
              <a:rPr kumimoji="1" lang="zh-CN" altLang="en-US" sz="2400" dirty="0"/>
              <a:t> </a:t>
            </a:r>
            <a:r>
              <a:rPr kumimoji="1" lang="en-US" altLang="zh-CN" sz="2400" dirty="0"/>
              <a:t>matrix</a:t>
            </a:r>
            <a:r>
              <a:rPr kumimoji="1" lang="zh-CN" altLang="en-US" sz="2400" dirty="0"/>
              <a:t> </a:t>
            </a:r>
            <a:r>
              <a:rPr kumimoji="1" lang="en-US" altLang="zh-CN" sz="2400" dirty="0"/>
              <a:t>:</a:t>
            </a:r>
          </a:p>
        </p:txBody>
      </p:sp>
      <p:pic>
        <p:nvPicPr>
          <p:cNvPr id="54" name="图片 53">
            <a:extLst>
              <a:ext uri="{FF2B5EF4-FFF2-40B4-BE49-F238E27FC236}">
                <a16:creationId xmlns:a16="http://schemas.microsoft.com/office/drawing/2014/main" id="{5DF8F51A-C7C6-4045-BC5C-A5A6130924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73753" y="1414624"/>
            <a:ext cx="4367907" cy="734788"/>
          </a:xfrm>
          <a:prstGeom prst="rect">
            <a:avLst/>
          </a:prstGeom>
        </p:spPr>
      </p:pic>
      <p:sp>
        <p:nvSpPr>
          <p:cNvPr id="36" name="文本框 35">
            <a:extLst>
              <a:ext uri="{FF2B5EF4-FFF2-40B4-BE49-F238E27FC236}">
                <a16:creationId xmlns:a16="http://schemas.microsoft.com/office/drawing/2014/main" id="{6D6C6FFC-F920-004C-96B7-8783679862C0}"/>
              </a:ext>
            </a:extLst>
          </p:cNvPr>
          <p:cNvSpPr txBox="1"/>
          <p:nvPr/>
        </p:nvSpPr>
        <p:spPr>
          <a:xfrm>
            <a:off x="420277" y="4272902"/>
            <a:ext cx="3615074" cy="1200329"/>
          </a:xfrm>
          <a:prstGeom prst="rect">
            <a:avLst/>
          </a:prstGeom>
          <a:noFill/>
        </p:spPr>
        <p:txBody>
          <a:bodyPr wrap="square" rtlCol="0">
            <a:spAutoFit/>
          </a:bodyPr>
          <a:lstStyle/>
          <a:p>
            <a:r>
              <a:rPr kumimoji="1" lang="en-US" altLang="zh-CN" sz="2400" dirty="0"/>
              <a:t>Homography</a:t>
            </a:r>
            <a:r>
              <a:rPr kumimoji="1" lang="zh-CN" altLang="en-US" sz="2400" dirty="0"/>
              <a:t> </a:t>
            </a:r>
            <a:r>
              <a:rPr kumimoji="1" lang="en-US" altLang="zh-CN" sz="2400" dirty="0"/>
              <a:t>matrix</a:t>
            </a:r>
            <a:r>
              <a:rPr kumimoji="1" lang="zh-CN" altLang="en-US" sz="2400" dirty="0"/>
              <a:t> </a:t>
            </a:r>
            <a:r>
              <a:rPr kumimoji="1" lang="en-US" altLang="zh-CN" sz="2400" dirty="0"/>
              <a:t>of</a:t>
            </a:r>
            <a:r>
              <a:rPr kumimoji="1" lang="zh-CN" altLang="en-US" sz="2400" dirty="0"/>
              <a:t> </a:t>
            </a:r>
            <a:r>
              <a:rPr kumimoji="1" lang="en-US" altLang="zh-CN" sz="2400" dirty="0"/>
              <a:t>plane</a:t>
            </a:r>
            <a:r>
              <a:rPr kumimoji="1" lang="zh-CN" altLang="en-US" sz="2400" dirty="0"/>
              <a:t> </a:t>
            </a:r>
            <a:r>
              <a:rPr kumimoji="1" lang="en-US" altLang="zh-CN" sz="2400" dirty="0" err="1"/>
              <a:t>i</a:t>
            </a:r>
            <a:r>
              <a:rPr kumimoji="1" lang="zh-CN" altLang="en-US" sz="2400" dirty="0"/>
              <a:t> </a:t>
            </a:r>
            <a:r>
              <a:rPr kumimoji="1" lang="en-US" altLang="zh-CN" sz="2400" dirty="0"/>
              <a:t>for</a:t>
            </a:r>
            <a:r>
              <a:rPr kumimoji="1" lang="zh-CN" altLang="en-US" sz="2400" dirty="0"/>
              <a:t> </a:t>
            </a:r>
            <a:r>
              <a:rPr kumimoji="1" lang="en-US" altLang="zh-CN" sz="2400" dirty="0"/>
              <a:t>unrectified</a:t>
            </a:r>
            <a:r>
              <a:rPr kumimoji="1" lang="zh-CN" altLang="en-US" sz="2400" dirty="0"/>
              <a:t> </a:t>
            </a:r>
            <a:r>
              <a:rPr kumimoji="1" lang="en-US" altLang="zh-CN" sz="2400" dirty="0"/>
              <a:t>Image:</a:t>
            </a:r>
            <a:endParaRPr kumimoji="1" lang="zh-CN" altLang="en-US" sz="2400" dirty="0"/>
          </a:p>
        </p:txBody>
      </p:sp>
    </p:spTree>
    <p:extLst>
      <p:ext uri="{BB962C8B-B14F-4D97-AF65-F5344CB8AC3E}">
        <p14:creationId xmlns:p14="http://schemas.microsoft.com/office/powerpoint/2010/main" val="780440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8EC8977-0AEB-8242-8E39-C298E0F83D4D}"/>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0C73A05-A819-234E-A280-FE61F6DB2597}"/>
              </a:ext>
            </a:extLst>
          </p:cNvPr>
          <p:cNvSpPr>
            <a:spLocks noGrp="1"/>
          </p:cNvSpPr>
          <p:nvPr>
            <p:ph type="sldNum" sz="quarter" idx="12"/>
          </p:nvPr>
        </p:nvSpPr>
        <p:spPr/>
        <p:txBody>
          <a:bodyPr/>
          <a:lstStyle/>
          <a:p>
            <a:fld id="{61696EC4-B4CF-4701-AD06-A8439D6D8E12}" type="slidenum">
              <a:rPr lang="de-DE" smtClean="0"/>
              <a:t>25</a:t>
            </a:fld>
            <a:endParaRPr lang="de-DE"/>
          </a:p>
        </p:txBody>
      </p:sp>
      <p:sp>
        <p:nvSpPr>
          <p:cNvPr id="5" name="标题 1">
            <a:extLst>
              <a:ext uri="{FF2B5EF4-FFF2-40B4-BE49-F238E27FC236}">
                <a16:creationId xmlns:a16="http://schemas.microsoft.com/office/drawing/2014/main" id="{E488101F-36FB-CA49-8089-86C42E848138}"/>
              </a:ext>
            </a:extLst>
          </p:cNvPr>
          <p:cNvSpPr>
            <a:spLocks noGrp="1"/>
          </p:cNvSpPr>
          <p:nvPr>
            <p:ph type="title"/>
          </p:nvPr>
        </p:nvSpPr>
        <p:spPr/>
        <p:txBody>
          <a:bodyPr/>
          <a:lstStyle/>
          <a:p>
            <a:pPr algn="ctr"/>
            <a:r>
              <a:rPr kumimoji="1" lang="en-US" altLang="zh-CN" sz="3200" dirty="0"/>
              <a:t>The iterative process (unrectified image)</a:t>
            </a:r>
            <a:endParaRPr kumimoji="1" lang="zh-CN" altLang="en-US" sz="3200" dirty="0"/>
          </a:p>
        </p:txBody>
      </p:sp>
      <p:grpSp>
        <p:nvGrpSpPr>
          <p:cNvPr id="10" name="组合 9">
            <a:extLst>
              <a:ext uri="{FF2B5EF4-FFF2-40B4-BE49-F238E27FC236}">
                <a16:creationId xmlns:a16="http://schemas.microsoft.com/office/drawing/2014/main" id="{4B35B123-6CFF-AF4E-A9E5-8418008763F2}"/>
              </a:ext>
            </a:extLst>
          </p:cNvPr>
          <p:cNvGrpSpPr/>
          <p:nvPr/>
        </p:nvGrpSpPr>
        <p:grpSpPr>
          <a:xfrm>
            <a:off x="279993" y="1367003"/>
            <a:ext cx="11736025" cy="4444179"/>
            <a:chOff x="204802" y="1549606"/>
            <a:chExt cx="11736025" cy="4444179"/>
          </a:xfrm>
        </p:grpSpPr>
        <p:grpSp>
          <p:nvGrpSpPr>
            <p:cNvPr id="13" name="组合 12">
              <a:extLst>
                <a:ext uri="{FF2B5EF4-FFF2-40B4-BE49-F238E27FC236}">
                  <a16:creationId xmlns:a16="http://schemas.microsoft.com/office/drawing/2014/main" id="{6F9EFB4F-A9AB-7345-8B83-E43D964F3F0A}"/>
                </a:ext>
              </a:extLst>
            </p:cNvPr>
            <p:cNvGrpSpPr/>
            <p:nvPr/>
          </p:nvGrpSpPr>
          <p:grpSpPr>
            <a:xfrm>
              <a:off x="5253168" y="1549606"/>
              <a:ext cx="1595347" cy="4444179"/>
              <a:chOff x="5313384" y="1283478"/>
              <a:chExt cx="2424895" cy="4652893"/>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EA659A9-2087-CE4D-AB80-141810D69CCC}"/>
                      </a:ext>
                    </a:extLst>
                  </p:cNvPr>
                  <p:cNvSpPr txBox="1"/>
                  <p:nvPr/>
                </p:nvSpPr>
                <p:spPr>
                  <a:xfrm>
                    <a:off x="5313384" y="1283478"/>
                    <a:ext cx="2206257" cy="966693"/>
                  </a:xfrm>
                  <a:prstGeom prst="rect">
                    <a:avLst/>
                  </a:prstGeom>
                  <a:noFill/>
                </p:spPr>
                <p:txBody>
                  <a:bodyPr wrap="square" rtlCol="0">
                    <a:spAutoFit/>
                  </a:bodyPr>
                  <a:lstStyle/>
                  <a:p>
                    <a:r>
                      <a:rPr kumimoji="1" lang="en-US" altLang="zh-CN" dirty="0"/>
                      <a:t>Optimize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𝑖</m:t>
                            </m:r>
                          </m:sub>
                        </m:sSub>
                      </m:oMath>
                    </a14:m>
                    <a:r>
                      <a:rPr kumimoji="1" lang="en-US" altLang="zh-CN" dirty="0"/>
                      <a:t> </a:t>
                    </a:r>
                    <a:r>
                      <a:rPr kumimoji="1" lang="en-US" altLang="zh-CN" dirty="0">
                        <a:solidFill>
                          <a:srgbClr val="FF0000"/>
                        </a:solidFill>
                      </a:rPr>
                      <a:t>per patch </a:t>
                    </a:r>
                    <a:r>
                      <a:rPr kumimoji="1" lang="en-US" altLang="zh-CN" dirty="0"/>
                      <a:t>separately</a:t>
                    </a:r>
                    <a:endParaRPr kumimoji="1" lang="zh-CN" altLang="en-US" dirty="0"/>
                  </a:p>
                </p:txBody>
              </p:sp>
            </mc:Choice>
            <mc:Fallback xmlns="">
              <p:sp>
                <p:nvSpPr>
                  <p:cNvPr id="8" name="文本框 7">
                    <a:extLst>
                      <a:ext uri="{FF2B5EF4-FFF2-40B4-BE49-F238E27FC236}">
                        <a16:creationId xmlns:a16="http://schemas.microsoft.com/office/drawing/2014/main" id="{5EA659A9-2087-CE4D-AB80-141810D69CCC}"/>
                      </a:ext>
                    </a:extLst>
                  </p:cNvPr>
                  <p:cNvSpPr txBox="1">
                    <a:spLocks noRot="1" noChangeAspect="1" noMove="1" noResize="1" noEditPoints="1" noAdjustHandles="1" noChangeArrowheads="1" noChangeShapeType="1" noTextEdit="1"/>
                  </p:cNvSpPr>
                  <p:nvPr/>
                </p:nvSpPr>
                <p:spPr>
                  <a:xfrm>
                    <a:off x="5313384" y="1283478"/>
                    <a:ext cx="2206257" cy="966693"/>
                  </a:xfrm>
                  <a:prstGeom prst="rect">
                    <a:avLst/>
                  </a:prstGeom>
                  <a:blipFill>
                    <a:blip r:embed="rId3"/>
                    <a:stretch>
                      <a:fillRect l="-4386" t="-4167"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87FE4F-27E8-AB4F-AC93-2FAD061B4C30}"/>
                      </a:ext>
                    </a:extLst>
                  </p:cNvPr>
                  <p:cNvSpPr txBox="1"/>
                  <p:nvPr/>
                </p:nvSpPr>
                <p:spPr>
                  <a:xfrm>
                    <a:off x="5532024" y="4969678"/>
                    <a:ext cx="2206255" cy="966693"/>
                  </a:xfrm>
                  <a:prstGeom prst="rect">
                    <a:avLst/>
                  </a:prstGeom>
                  <a:noFill/>
                </p:spPr>
                <p:txBody>
                  <a:bodyPr wrap="square" rtlCol="0">
                    <a:spAutoFit/>
                  </a:bodyPr>
                  <a:lstStyle/>
                  <a:p>
                    <a:r>
                      <a:rPr kumimoji="1" lang="en-US" altLang="zh-CN" dirty="0"/>
                      <a:t>Optimize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0</m:t>
                            </m:r>
                          </m:sub>
                        </m:sSub>
                      </m:oMath>
                    </a14:m>
                    <a:r>
                      <a:rPr kumimoji="1" lang="en-US" altLang="zh-CN" dirty="0"/>
                      <a:t> and </a:t>
                    </a:r>
                    <a14:m>
                      <m:oMath xmlns:m="http://schemas.openxmlformats.org/officeDocument/2006/math">
                        <m:r>
                          <a:rPr kumimoji="1" lang="en-US" altLang="zh-CN" b="0" i="1" smtClean="0">
                            <a:latin typeface="Cambria Math" panose="02040503050406030204" pitchFamily="18" charset="0"/>
                          </a:rPr>
                          <m:t>𝑒</m:t>
                        </m:r>
                        <m:r>
                          <a:rPr kumimoji="1" lang="en-US" altLang="zh-CN" b="0" i="1" smtClean="0">
                            <a:latin typeface="Cambria Math" panose="02040503050406030204" pitchFamily="18" charset="0"/>
                          </a:rPr>
                          <m:t> </m:t>
                        </m:r>
                      </m:oMath>
                    </a14:m>
                    <a:r>
                      <a:rPr kumimoji="1" lang="en-US" altLang="zh-CN" dirty="0"/>
                      <a:t>only</a:t>
                    </a:r>
                    <a:r>
                      <a:rPr kumimoji="1" lang="en-US" altLang="zh-CN" dirty="0">
                        <a:solidFill>
                          <a:srgbClr val="FF0000"/>
                        </a:solidFill>
                      </a:rPr>
                      <a:t> </a:t>
                    </a:r>
                    <a:r>
                      <a:rPr kumimoji="1" lang="en-US" altLang="zh-CN" dirty="0"/>
                      <a:t>for </a:t>
                    </a:r>
                    <a:r>
                      <a:rPr kumimoji="1" lang="en-US" altLang="zh-CN" dirty="0">
                        <a:solidFill>
                          <a:srgbClr val="FF0000"/>
                        </a:solidFill>
                      </a:rPr>
                      <a:t>all patch</a:t>
                    </a:r>
                    <a:endParaRPr kumimoji="1" lang="zh-CN" altLang="en-US" dirty="0"/>
                  </a:p>
                </p:txBody>
              </p:sp>
            </mc:Choice>
            <mc:Fallback xmlns="">
              <p:sp>
                <p:nvSpPr>
                  <p:cNvPr id="9" name="文本框 8">
                    <a:extLst>
                      <a:ext uri="{FF2B5EF4-FFF2-40B4-BE49-F238E27FC236}">
                        <a16:creationId xmlns:a16="http://schemas.microsoft.com/office/drawing/2014/main" id="{B287FE4F-27E8-AB4F-AC93-2FAD061B4C30}"/>
                      </a:ext>
                    </a:extLst>
                  </p:cNvPr>
                  <p:cNvSpPr txBox="1">
                    <a:spLocks noRot="1" noChangeAspect="1" noMove="1" noResize="1" noEditPoints="1" noAdjustHandles="1" noChangeArrowheads="1" noChangeShapeType="1" noTextEdit="1"/>
                  </p:cNvSpPr>
                  <p:nvPr/>
                </p:nvSpPr>
                <p:spPr>
                  <a:xfrm>
                    <a:off x="5532024" y="4969678"/>
                    <a:ext cx="2206255" cy="966693"/>
                  </a:xfrm>
                  <a:prstGeom prst="rect">
                    <a:avLst/>
                  </a:prstGeom>
                  <a:blipFill>
                    <a:blip r:embed="rId6"/>
                    <a:stretch>
                      <a:fillRect l="-3478" t="-2703" b="-8108"/>
                    </a:stretch>
                  </a:blipFill>
                </p:spPr>
                <p:txBody>
                  <a:bodyPr/>
                  <a:lstStyle/>
                  <a:p>
                    <a:r>
                      <a:rPr lang="zh-CN" altLang="en-US">
                        <a:noFill/>
                      </a:rPr>
                      <a:t> </a:t>
                    </a:r>
                  </a:p>
                </p:txBody>
              </p:sp>
            </mc:Fallback>
          </mc:AlternateContent>
        </p:grpSp>
        <p:sp>
          <p:nvSpPr>
            <p:cNvPr id="15" name="右箭头 14">
              <a:extLst>
                <a:ext uri="{FF2B5EF4-FFF2-40B4-BE49-F238E27FC236}">
                  <a16:creationId xmlns:a16="http://schemas.microsoft.com/office/drawing/2014/main" id="{5B02805C-CC6D-0C46-903F-59EDE14A1F3D}"/>
                </a:ext>
              </a:extLst>
            </p:cNvPr>
            <p:cNvSpPr/>
            <p:nvPr/>
          </p:nvSpPr>
          <p:spPr>
            <a:xfrm>
              <a:off x="8765136" y="3640296"/>
              <a:ext cx="1131509" cy="420988"/>
            </a:xfrm>
            <a:prstGeom prst="rightArrow">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09825F6D-B1A3-DC48-A676-C205CABA8FFD}"/>
                </a:ext>
              </a:extLst>
            </p:cNvPr>
            <p:cNvSpPr txBox="1"/>
            <p:nvPr/>
          </p:nvSpPr>
          <p:spPr>
            <a:xfrm>
              <a:off x="8714431" y="2798429"/>
              <a:ext cx="1131509" cy="923330"/>
            </a:xfrm>
            <a:prstGeom prst="rect">
              <a:avLst/>
            </a:prstGeom>
            <a:noFill/>
          </p:spPr>
          <p:txBody>
            <a:bodyPr wrap="square" rtlCol="0">
              <a:spAutoFit/>
            </a:bodyPr>
            <a:lstStyle/>
            <a:p>
              <a:r>
                <a:rPr kumimoji="1" lang="en-US" altLang="zh-CN" dirty="0"/>
                <a:t>Reach stopping criteria </a:t>
              </a:r>
              <a:endParaRPr kumimoji="1" lang="zh-CN" altLang="en-US" dirty="0"/>
            </a:p>
          </p:txBody>
        </p:sp>
        <p:grpSp>
          <p:nvGrpSpPr>
            <p:cNvPr id="17" name="组合 16">
              <a:extLst>
                <a:ext uri="{FF2B5EF4-FFF2-40B4-BE49-F238E27FC236}">
                  <a16:creationId xmlns:a16="http://schemas.microsoft.com/office/drawing/2014/main" id="{9DF553AE-C62A-F84E-8B3F-83A6E2277307}"/>
                </a:ext>
              </a:extLst>
            </p:cNvPr>
            <p:cNvGrpSpPr/>
            <p:nvPr/>
          </p:nvGrpSpPr>
          <p:grpSpPr>
            <a:xfrm>
              <a:off x="10227552" y="3274105"/>
              <a:ext cx="1713275" cy="1092973"/>
              <a:chOff x="6818788" y="1702674"/>
              <a:chExt cx="1713069" cy="1149704"/>
            </a:xfrm>
          </p:grpSpPr>
          <p:sp>
            <p:nvSpPr>
              <p:cNvPr id="18" name="圆角矩形 17">
                <a:extLst>
                  <a:ext uri="{FF2B5EF4-FFF2-40B4-BE49-F238E27FC236}">
                    <a16:creationId xmlns:a16="http://schemas.microsoft.com/office/drawing/2014/main" id="{E39598E2-69C0-294D-A1F0-426CDC69D5FD}"/>
                  </a:ext>
                </a:extLst>
              </p:cNvPr>
              <p:cNvSpPr/>
              <p:nvPr/>
            </p:nvSpPr>
            <p:spPr>
              <a:xfrm>
                <a:off x="6818788" y="1702674"/>
                <a:ext cx="1713069" cy="11497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19" name="圆角矩形 4">
                    <a:extLst>
                      <a:ext uri="{FF2B5EF4-FFF2-40B4-BE49-F238E27FC236}">
                        <a16:creationId xmlns:a16="http://schemas.microsoft.com/office/drawing/2014/main" id="{89627224-72F8-2540-ACAC-ABA7DF42EDC5}"/>
                      </a:ext>
                    </a:extLst>
                  </p:cNvPr>
                  <p:cNvSpPr txBox="1"/>
                  <p:nvPr/>
                </p:nvSpPr>
                <p:spPr>
                  <a:xfrm>
                    <a:off x="6852462" y="1736348"/>
                    <a:ext cx="1645721" cy="1082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 xmlns:m="http://schemas.openxmlformats.org/officeDocument/2006/math">
                        <m:sSub>
                          <m:sSubPr>
                            <m:ctrlPr>
                              <a:rPr lang="en-US" altLang="zh-CN" sz="3200" i="1" kern="1200" baseline="0" smtClean="0">
                                <a:latin typeface="Cambria Math" panose="02040503050406030204" pitchFamily="18" charset="0"/>
                              </a:rPr>
                            </m:ctrlPr>
                          </m:sSubPr>
                          <m:e>
                            <m:r>
                              <a:rPr lang="en-US" altLang="zh-CN" sz="3200" b="0" i="1" kern="1200" baseline="0" smtClean="0">
                                <a:latin typeface="Cambria Math" panose="02040503050406030204" pitchFamily="18" charset="0"/>
                              </a:rPr>
                              <m:t>𝐻</m:t>
                            </m:r>
                          </m:e>
                          <m:sub>
                            <m:r>
                              <a:rPr lang="en-US" altLang="zh-CN" sz="3200" b="0" i="1" kern="1200" baseline="0" smtClean="0">
                                <a:latin typeface="Cambria Math" panose="02040503050406030204" pitchFamily="18" charset="0"/>
                              </a:rPr>
                              <m:t>0</m:t>
                            </m:r>
                          </m:sub>
                        </m:sSub>
                      </m:oMath>
                    </a14:m>
                    <a:r>
                      <a:rPr lang="en-US" altLang="zh-CN" sz="3200" kern="1200" baseline="0" dirty="0"/>
                      <a:t>,</a:t>
                    </a:r>
                    <a14:m>
                      <m:oMath xmlns:m="http://schemas.openxmlformats.org/officeDocument/2006/math">
                        <m:r>
                          <a:rPr lang="en-US" altLang="zh-CN" sz="3200" b="0" i="1" kern="1200" baseline="0" dirty="0" smtClean="0">
                            <a:latin typeface="Cambria Math" panose="02040503050406030204" pitchFamily="18" charset="0"/>
                          </a:rPr>
                          <m:t>𝑒</m:t>
                        </m:r>
                      </m:oMath>
                    </a14:m>
                    <a:r>
                      <a:rPr lang="en-US" altLang="zh-CN" sz="3200" kern="1200" baseline="0" dirty="0"/>
                      <a:t>,</a:t>
                    </a:r>
                    <a14:m>
                      <m:oMath xmlns:m="http://schemas.openxmlformats.org/officeDocument/2006/math">
                        <m:sSub>
                          <m:sSubPr>
                            <m:ctrlPr>
                              <a:rPr lang="en-US" altLang="zh-CN" sz="3200" i="1" kern="1200" baseline="0" dirty="0" smtClean="0">
                                <a:latin typeface="Cambria Math" panose="02040503050406030204" pitchFamily="18" charset="0"/>
                              </a:rPr>
                            </m:ctrlPr>
                          </m:sSubPr>
                          <m:e>
                            <m:r>
                              <a:rPr lang="en-US" altLang="zh-CN" sz="3200" b="0" i="1" kern="1200" baseline="0" dirty="0" smtClean="0">
                                <a:latin typeface="Cambria Math" panose="02040503050406030204" pitchFamily="18" charset="0"/>
                              </a:rPr>
                              <m:t>𝑞</m:t>
                            </m:r>
                          </m:e>
                          <m:sub>
                            <m:r>
                              <a:rPr lang="en-US" altLang="zh-CN" sz="3200" b="0" i="1" kern="1200" baseline="0" dirty="0" smtClean="0">
                                <a:latin typeface="Cambria Math" panose="02040503050406030204" pitchFamily="18" charset="0"/>
                              </a:rPr>
                              <m:t>𝑖</m:t>
                            </m:r>
                          </m:sub>
                        </m:sSub>
                      </m:oMath>
                    </a14:m>
                    <a:endParaRPr lang="zh-CN" altLang="en-US" sz="3200" kern="1200" dirty="0"/>
                  </a:p>
                </p:txBody>
              </p:sp>
            </mc:Choice>
            <mc:Fallback xmlns="">
              <p:sp>
                <p:nvSpPr>
                  <p:cNvPr id="19" name="圆角矩形 4">
                    <a:extLst>
                      <a:ext uri="{FF2B5EF4-FFF2-40B4-BE49-F238E27FC236}">
                        <a16:creationId xmlns:a16="http://schemas.microsoft.com/office/drawing/2014/main" id="{89627224-72F8-2540-ACAC-ABA7DF42EDC5}"/>
                      </a:ext>
                    </a:extLst>
                  </p:cNvPr>
                  <p:cNvSpPr txBox="1">
                    <a:spLocks noRot="1" noChangeAspect="1" noMove="1" noResize="1" noEditPoints="1" noAdjustHandles="1" noChangeArrowheads="1" noChangeShapeType="1" noTextEdit="1"/>
                  </p:cNvSpPr>
                  <p:nvPr/>
                </p:nvSpPr>
                <p:spPr>
                  <a:xfrm>
                    <a:off x="6852462" y="1736348"/>
                    <a:ext cx="1645721" cy="1082356"/>
                  </a:xfrm>
                  <a:prstGeom prst="rect">
                    <a:avLst/>
                  </a:prstGeom>
                  <a:blipFill>
                    <a:blip r:embed="rId7"/>
                    <a:stretch>
                      <a:fillRect/>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61C43BB2-6A13-564C-A3F1-422817CFD214}"/>
                </a:ext>
              </a:extLst>
            </p:cNvPr>
            <p:cNvSpPr txBox="1"/>
            <p:nvPr/>
          </p:nvSpPr>
          <p:spPr>
            <a:xfrm>
              <a:off x="10576480" y="2692072"/>
              <a:ext cx="1015421" cy="400110"/>
            </a:xfrm>
            <a:prstGeom prst="rect">
              <a:avLst/>
            </a:prstGeom>
            <a:noFill/>
          </p:spPr>
          <p:txBody>
            <a:bodyPr wrap="square" rtlCol="0">
              <a:spAutoFit/>
            </a:bodyPr>
            <a:lstStyle/>
            <a:p>
              <a:r>
                <a:rPr kumimoji="1" lang="en-US" altLang="zh-CN" sz="2000" b="1" dirty="0">
                  <a:solidFill>
                    <a:srgbClr val="FF0000"/>
                  </a:solidFill>
                </a:rPr>
                <a:t>Result</a:t>
              </a:r>
              <a:endParaRPr kumimoji="1" lang="zh-CN" altLang="en-US" sz="2000" b="1" dirty="0">
                <a:solidFill>
                  <a:srgbClr val="FF0000"/>
                </a:solidFill>
              </a:endParaRPr>
            </a:p>
          </p:txBody>
        </p:sp>
        <p:grpSp>
          <p:nvGrpSpPr>
            <p:cNvPr id="21" name="组合 20">
              <a:extLst>
                <a:ext uri="{FF2B5EF4-FFF2-40B4-BE49-F238E27FC236}">
                  <a16:creationId xmlns:a16="http://schemas.microsoft.com/office/drawing/2014/main" id="{E75A3633-DA29-6A45-8844-074A72CC22A2}"/>
                </a:ext>
              </a:extLst>
            </p:cNvPr>
            <p:cNvGrpSpPr/>
            <p:nvPr/>
          </p:nvGrpSpPr>
          <p:grpSpPr>
            <a:xfrm>
              <a:off x="251274" y="3274106"/>
              <a:ext cx="1713275" cy="1092973"/>
              <a:chOff x="6818788" y="1702674"/>
              <a:chExt cx="1713069" cy="1149704"/>
            </a:xfrm>
          </p:grpSpPr>
          <p:sp>
            <p:nvSpPr>
              <p:cNvPr id="22" name="圆角矩形 21">
                <a:extLst>
                  <a:ext uri="{FF2B5EF4-FFF2-40B4-BE49-F238E27FC236}">
                    <a16:creationId xmlns:a16="http://schemas.microsoft.com/office/drawing/2014/main" id="{CCE3C442-B186-684F-944C-B28FD169FCDD}"/>
                  </a:ext>
                </a:extLst>
              </p:cNvPr>
              <p:cNvSpPr/>
              <p:nvPr/>
            </p:nvSpPr>
            <p:spPr>
              <a:xfrm>
                <a:off x="6818788" y="1702674"/>
                <a:ext cx="1713069" cy="11497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3" name="圆角矩形 4">
                    <a:extLst>
                      <a:ext uri="{FF2B5EF4-FFF2-40B4-BE49-F238E27FC236}">
                        <a16:creationId xmlns:a16="http://schemas.microsoft.com/office/drawing/2014/main" id="{DE20DDA6-6064-C04C-A955-308FBBD52D81}"/>
                      </a:ext>
                    </a:extLst>
                  </p:cNvPr>
                  <p:cNvSpPr txBox="1"/>
                  <p:nvPr/>
                </p:nvSpPr>
                <p:spPr>
                  <a:xfrm>
                    <a:off x="6852462" y="1736348"/>
                    <a:ext cx="1645721" cy="1082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 xmlns:m="http://schemas.openxmlformats.org/officeDocument/2006/math">
                        <m:sSub>
                          <m:sSubPr>
                            <m:ctrlPr>
                              <a:rPr lang="en-US" altLang="zh-CN" sz="3200" i="1" kern="1200" baseline="0" smtClean="0">
                                <a:latin typeface="Cambria Math" panose="02040503050406030204" pitchFamily="18" charset="0"/>
                              </a:rPr>
                            </m:ctrlPr>
                          </m:sSubPr>
                          <m:e>
                            <m:r>
                              <a:rPr lang="en-US" altLang="zh-CN" sz="3200" b="0" i="1" kern="1200" baseline="0" smtClean="0">
                                <a:latin typeface="Cambria Math" panose="02040503050406030204" pitchFamily="18" charset="0"/>
                              </a:rPr>
                              <m:t>𝐻</m:t>
                            </m:r>
                          </m:e>
                          <m:sub>
                            <m:r>
                              <a:rPr lang="en-US" altLang="zh-CN" sz="3200" b="0" i="1" kern="1200" baseline="0" smtClean="0">
                                <a:latin typeface="Cambria Math" panose="02040503050406030204" pitchFamily="18" charset="0"/>
                              </a:rPr>
                              <m:t>0</m:t>
                            </m:r>
                          </m:sub>
                        </m:sSub>
                      </m:oMath>
                    </a14:m>
                    <a:r>
                      <a:rPr lang="en-US" altLang="zh-CN" sz="3200" kern="1200" baseline="0" dirty="0"/>
                      <a:t>,</a:t>
                    </a:r>
                    <a14:m>
                      <m:oMath xmlns:m="http://schemas.openxmlformats.org/officeDocument/2006/math">
                        <m:r>
                          <a:rPr lang="en-US" altLang="zh-CN" sz="3200" b="0" i="1" kern="1200" baseline="0" dirty="0" smtClean="0">
                            <a:latin typeface="Cambria Math" panose="02040503050406030204" pitchFamily="18" charset="0"/>
                          </a:rPr>
                          <m:t>𝑒</m:t>
                        </m:r>
                      </m:oMath>
                    </a14:m>
                    <a:r>
                      <a:rPr lang="en-US" altLang="zh-CN" sz="3200" kern="1200" baseline="0" dirty="0"/>
                      <a:t>,</a:t>
                    </a:r>
                    <a14:m>
                      <m:oMath xmlns:m="http://schemas.openxmlformats.org/officeDocument/2006/math">
                        <m:sSub>
                          <m:sSubPr>
                            <m:ctrlPr>
                              <a:rPr lang="en-US" altLang="zh-CN" sz="3200" i="1" kern="1200" baseline="0" dirty="0" smtClean="0">
                                <a:latin typeface="Cambria Math" panose="02040503050406030204" pitchFamily="18" charset="0"/>
                              </a:rPr>
                            </m:ctrlPr>
                          </m:sSubPr>
                          <m:e>
                            <m:r>
                              <a:rPr lang="en-US" altLang="zh-CN" sz="3200" b="0" i="1" kern="1200" baseline="0" dirty="0" smtClean="0">
                                <a:latin typeface="Cambria Math" panose="02040503050406030204" pitchFamily="18" charset="0"/>
                              </a:rPr>
                              <m:t>𝑞</m:t>
                            </m:r>
                          </m:e>
                          <m:sub>
                            <m:r>
                              <a:rPr lang="en-US" altLang="zh-CN" sz="3200" b="0" i="1" kern="1200" baseline="0" dirty="0" smtClean="0">
                                <a:latin typeface="Cambria Math" panose="02040503050406030204" pitchFamily="18" charset="0"/>
                              </a:rPr>
                              <m:t>𝑖</m:t>
                            </m:r>
                          </m:sub>
                        </m:sSub>
                      </m:oMath>
                    </a14:m>
                    <a:endParaRPr lang="zh-CN" altLang="en-US" sz="3200" kern="1200" dirty="0"/>
                  </a:p>
                </p:txBody>
              </p:sp>
            </mc:Choice>
            <mc:Fallback xmlns="">
              <p:sp>
                <p:nvSpPr>
                  <p:cNvPr id="23" name="圆角矩形 4">
                    <a:extLst>
                      <a:ext uri="{FF2B5EF4-FFF2-40B4-BE49-F238E27FC236}">
                        <a16:creationId xmlns:a16="http://schemas.microsoft.com/office/drawing/2014/main" id="{DE20DDA6-6064-C04C-A955-308FBBD52D81}"/>
                      </a:ext>
                    </a:extLst>
                  </p:cNvPr>
                  <p:cNvSpPr txBox="1">
                    <a:spLocks noRot="1" noChangeAspect="1" noMove="1" noResize="1" noEditPoints="1" noAdjustHandles="1" noChangeArrowheads="1" noChangeShapeType="1" noTextEdit="1"/>
                  </p:cNvSpPr>
                  <p:nvPr/>
                </p:nvSpPr>
                <p:spPr>
                  <a:xfrm>
                    <a:off x="6852462" y="1736348"/>
                    <a:ext cx="1645721" cy="1082356"/>
                  </a:xfrm>
                  <a:prstGeom prst="rect">
                    <a:avLst/>
                  </a:prstGeom>
                  <a:blipFill>
                    <a:blip r:embed="rId16"/>
                    <a:stretch>
                      <a:fillRect/>
                    </a:stretch>
                  </a:blipFill>
                </p:spPr>
                <p:txBody>
                  <a:bodyPr/>
                  <a:lstStyle/>
                  <a:p>
                    <a:r>
                      <a:rPr lang="zh-CN" altLang="en-US">
                        <a:noFill/>
                      </a:rPr>
                      <a:t> </a:t>
                    </a:r>
                  </a:p>
                </p:txBody>
              </p:sp>
            </mc:Fallback>
          </mc:AlternateContent>
        </p:grpSp>
        <p:sp>
          <p:nvSpPr>
            <p:cNvPr id="2" name="文本框 1">
              <a:extLst>
                <a:ext uri="{FF2B5EF4-FFF2-40B4-BE49-F238E27FC236}">
                  <a16:creationId xmlns:a16="http://schemas.microsoft.com/office/drawing/2014/main" id="{99C03212-370C-EE4F-92CC-32AA5BF94E52}"/>
                </a:ext>
              </a:extLst>
            </p:cNvPr>
            <p:cNvSpPr txBox="1"/>
            <p:nvPr/>
          </p:nvSpPr>
          <p:spPr>
            <a:xfrm>
              <a:off x="204802" y="2763504"/>
              <a:ext cx="1713275" cy="400110"/>
            </a:xfrm>
            <a:prstGeom prst="rect">
              <a:avLst/>
            </a:prstGeom>
            <a:noFill/>
          </p:spPr>
          <p:txBody>
            <a:bodyPr wrap="square" rtlCol="0">
              <a:spAutoFit/>
            </a:bodyPr>
            <a:lstStyle/>
            <a:p>
              <a:r>
                <a:rPr kumimoji="1" lang="zh-CN" altLang="en-US" dirty="0"/>
                <a:t> </a:t>
              </a:r>
              <a:r>
                <a:rPr kumimoji="1" lang="en-US" altLang="zh-CN" sz="2000" b="1" dirty="0">
                  <a:solidFill>
                    <a:srgbClr val="FF0000"/>
                  </a:solidFill>
                </a:rPr>
                <a:t>Initialization</a:t>
              </a:r>
              <a:endParaRPr kumimoji="1" lang="zh-CN" altLang="en-US" sz="2000" b="1" dirty="0">
                <a:solidFill>
                  <a:srgbClr val="FF0000"/>
                </a:solidFill>
              </a:endParaRPr>
            </a:p>
          </p:txBody>
        </p:sp>
        <p:sp>
          <p:nvSpPr>
            <p:cNvPr id="24" name="右箭头 23">
              <a:extLst>
                <a:ext uri="{FF2B5EF4-FFF2-40B4-BE49-F238E27FC236}">
                  <a16:creationId xmlns:a16="http://schemas.microsoft.com/office/drawing/2014/main" id="{4EDBF338-B076-2D49-97EC-76FB57BB4D8B}"/>
                </a:ext>
              </a:extLst>
            </p:cNvPr>
            <p:cNvSpPr/>
            <p:nvPr/>
          </p:nvSpPr>
          <p:spPr>
            <a:xfrm>
              <a:off x="2141631" y="3641979"/>
              <a:ext cx="1004453" cy="434601"/>
            </a:xfrm>
            <a:prstGeom prst="rightArrow">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FCA14856-05C6-364F-A176-B21B8689DB2C}"/>
                </a:ext>
              </a:extLst>
            </p:cNvPr>
            <p:cNvSpPr txBox="1"/>
            <p:nvPr/>
          </p:nvSpPr>
          <p:spPr>
            <a:xfrm>
              <a:off x="2124100" y="2993965"/>
              <a:ext cx="1004452" cy="646331"/>
            </a:xfrm>
            <a:prstGeom prst="rect">
              <a:avLst/>
            </a:prstGeom>
            <a:noFill/>
          </p:spPr>
          <p:txBody>
            <a:bodyPr wrap="square" rtlCol="0">
              <a:spAutoFit/>
            </a:bodyPr>
            <a:lstStyle/>
            <a:p>
              <a:r>
                <a:rPr kumimoji="1" lang="en-US" altLang="zh-CN" dirty="0"/>
                <a:t>Start iteration</a:t>
              </a:r>
            </a:p>
          </p:txBody>
        </p:sp>
      </p:grpSp>
      <p:grpSp>
        <p:nvGrpSpPr>
          <p:cNvPr id="11" name="组合 10">
            <a:extLst>
              <a:ext uri="{FF2B5EF4-FFF2-40B4-BE49-F238E27FC236}">
                <a16:creationId xmlns:a16="http://schemas.microsoft.com/office/drawing/2014/main" id="{D82E9561-42E5-D048-AD1F-3991C5F34595}"/>
              </a:ext>
            </a:extLst>
          </p:cNvPr>
          <p:cNvGrpSpPr/>
          <p:nvPr/>
        </p:nvGrpSpPr>
        <p:grpSpPr>
          <a:xfrm>
            <a:off x="3292357" y="3087188"/>
            <a:ext cx="1713275" cy="1097287"/>
            <a:chOff x="550531" y="4775292"/>
            <a:chExt cx="1713275" cy="1097287"/>
          </a:xfrm>
        </p:grpSpPr>
        <p:sp>
          <p:nvSpPr>
            <p:cNvPr id="28" name="圆角矩形 27">
              <a:extLst>
                <a:ext uri="{FF2B5EF4-FFF2-40B4-BE49-F238E27FC236}">
                  <a16:creationId xmlns:a16="http://schemas.microsoft.com/office/drawing/2014/main" id="{1F6A0820-F801-5B4A-99A3-3B1794D53F96}"/>
                </a:ext>
              </a:extLst>
            </p:cNvPr>
            <p:cNvSpPr/>
            <p:nvPr/>
          </p:nvSpPr>
          <p:spPr>
            <a:xfrm>
              <a:off x="550531" y="4779606"/>
              <a:ext cx="1713275" cy="109297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9" name="圆角矩形 4">
                  <a:extLst>
                    <a:ext uri="{FF2B5EF4-FFF2-40B4-BE49-F238E27FC236}">
                      <a16:creationId xmlns:a16="http://schemas.microsoft.com/office/drawing/2014/main" id="{6B78C814-4AA7-6843-BE42-A65A5DA105BE}"/>
                    </a:ext>
                  </a:extLst>
                </p:cNvPr>
                <p:cNvSpPr txBox="1"/>
                <p:nvPr/>
              </p:nvSpPr>
              <p:spPr>
                <a:xfrm>
                  <a:off x="584208" y="4775292"/>
                  <a:ext cx="1645919" cy="1028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 xmlns:m="http://schemas.openxmlformats.org/officeDocument/2006/math">
                      <m:sSub>
                        <m:sSubPr>
                          <m:ctrlPr>
                            <a:rPr lang="en-US" altLang="zh-CN" sz="3200" i="1" kern="1200" baseline="0" smtClean="0">
                              <a:solidFill>
                                <a:srgbClr val="FFC000"/>
                              </a:solidFill>
                              <a:latin typeface="Cambria Math" panose="02040503050406030204" pitchFamily="18" charset="0"/>
                            </a:rPr>
                          </m:ctrlPr>
                        </m:sSubPr>
                        <m:e>
                          <m:r>
                            <a:rPr lang="en-US" altLang="zh-CN" sz="3200" b="0" i="1" kern="1200" baseline="0" smtClean="0">
                              <a:solidFill>
                                <a:srgbClr val="FFC000"/>
                              </a:solidFill>
                              <a:latin typeface="Cambria Math" panose="02040503050406030204" pitchFamily="18" charset="0"/>
                            </a:rPr>
                            <m:t>𝐻</m:t>
                          </m:r>
                        </m:e>
                        <m:sub>
                          <m:r>
                            <a:rPr lang="en-US" altLang="zh-CN" sz="3200" b="0" i="1" kern="1200" baseline="0" smtClean="0">
                              <a:solidFill>
                                <a:srgbClr val="FFC000"/>
                              </a:solidFill>
                              <a:latin typeface="Cambria Math" panose="02040503050406030204" pitchFamily="18" charset="0"/>
                            </a:rPr>
                            <m:t>0</m:t>
                          </m:r>
                        </m:sub>
                      </m:sSub>
                    </m:oMath>
                  </a14:m>
                  <a:r>
                    <a:rPr lang="en-US" altLang="zh-CN" sz="3200" kern="1200" baseline="0" dirty="0">
                      <a:solidFill>
                        <a:srgbClr val="FFC000"/>
                      </a:solidFill>
                    </a:rPr>
                    <a:t>,</a:t>
                  </a:r>
                  <a14:m>
                    <m:oMath xmlns:m="http://schemas.openxmlformats.org/officeDocument/2006/math">
                      <m:r>
                        <a:rPr lang="en-US" altLang="zh-CN" sz="3200" b="0" i="1" kern="1200" baseline="0" dirty="0" smtClean="0">
                          <a:solidFill>
                            <a:srgbClr val="FFC000"/>
                          </a:solidFill>
                          <a:latin typeface="Cambria Math" panose="02040503050406030204" pitchFamily="18" charset="0"/>
                        </a:rPr>
                        <m:t>𝑒</m:t>
                      </m:r>
                    </m:oMath>
                  </a14:m>
                  <a:r>
                    <a:rPr lang="en-US" altLang="zh-CN" sz="3200" kern="1200" baseline="0" dirty="0">
                      <a:solidFill>
                        <a:schemeClr val="bg1"/>
                      </a:solidFill>
                    </a:rPr>
                    <a:t>,</a:t>
                  </a:r>
                  <a14:m>
                    <m:oMath xmlns:m="http://schemas.openxmlformats.org/officeDocument/2006/math">
                      <m:sSub>
                        <m:sSubPr>
                          <m:ctrlPr>
                            <a:rPr lang="en-US" altLang="zh-CN" sz="3200" i="1" kern="1200" baseline="0" dirty="0" smtClean="0">
                              <a:latin typeface="Cambria Math" panose="02040503050406030204" pitchFamily="18" charset="0"/>
                            </a:rPr>
                          </m:ctrlPr>
                        </m:sSubPr>
                        <m:e>
                          <m:r>
                            <a:rPr lang="en-US" altLang="zh-CN" sz="3200" b="0" i="1" kern="1200" baseline="0" dirty="0" smtClean="0">
                              <a:latin typeface="Cambria Math" panose="02040503050406030204" pitchFamily="18" charset="0"/>
                            </a:rPr>
                            <m:t>𝑞</m:t>
                          </m:r>
                        </m:e>
                        <m:sub>
                          <m:r>
                            <a:rPr lang="en-US" altLang="zh-CN" sz="3200" b="0" i="1" kern="1200" baseline="0" dirty="0" smtClean="0">
                              <a:latin typeface="Cambria Math" panose="02040503050406030204" pitchFamily="18" charset="0"/>
                            </a:rPr>
                            <m:t>𝑖</m:t>
                          </m:r>
                        </m:sub>
                      </m:sSub>
                    </m:oMath>
                  </a14:m>
                  <a:endParaRPr lang="zh-CN" altLang="en-US" sz="3200" kern="1200" dirty="0"/>
                </a:p>
              </p:txBody>
            </p:sp>
          </mc:Choice>
          <mc:Fallback xmlns="">
            <p:sp>
              <p:nvSpPr>
                <p:cNvPr id="29" name="圆角矩形 4">
                  <a:extLst>
                    <a:ext uri="{FF2B5EF4-FFF2-40B4-BE49-F238E27FC236}">
                      <a16:creationId xmlns:a16="http://schemas.microsoft.com/office/drawing/2014/main" id="{6B78C814-4AA7-6843-BE42-A65A5DA105BE}"/>
                    </a:ext>
                  </a:extLst>
                </p:cNvPr>
                <p:cNvSpPr txBox="1">
                  <a:spLocks noRot="1" noChangeAspect="1" noMove="1" noResize="1" noEditPoints="1" noAdjustHandles="1" noChangeArrowheads="1" noChangeShapeType="1" noTextEdit="1"/>
                </p:cNvSpPr>
                <p:nvPr/>
              </p:nvSpPr>
              <p:spPr>
                <a:xfrm>
                  <a:off x="584208" y="4775292"/>
                  <a:ext cx="1645919" cy="1028948"/>
                </a:xfrm>
                <a:prstGeom prst="rect">
                  <a:avLst/>
                </a:prstGeom>
                <a:blipFill>
                  <a:blip r:embed="rId17"/>
                  <a:stretch>
                    <a:fillRect/>
                  </a:stretch>
                </a:blipFill>
              </p:spPr>
              <p:txBody>
                <a:bodyPr/>
                <a:lstStyle/>
                <a:p>
                  <a:r>
                    <a:rPr lang="zh-CN" altLang="en-US">
                      <a:noFill/>
                    </a:rPr>
                    <a:t> </a:t>
                  </a:r>
                </a:p>
              </p:txBody>
            </p:sp>
          </mc:Fallback>
        </mc:AlternateContent>
      </p:grpSp>
      <p:grpSp>
        <p:nvGrpSpPr>
          <p:cNvPr id="32" name="组合 31">
            <a:extLst>
              <a:ext uri="{FF2B5EF4-FFF2-40B4-BE49-F238E27FC236}">
                <a16:creationId xmlns:a16="http://schemas.microsoft.com/office/drawing/2014/main" id="{DBF5BBA4-8CD6-7541-AA48-34E5A145C69F}"/>
              </a:ext>
            </a:extLst>
          </p:cNvPr>
          <p:cNvGrpSpPr/>
          <p:nvPr/>
        </p:nvGrpSpPr>
        <p:grpSpPr>
          <a:xfrm>
            <a:off x="6796145" y="3094663"/>
            <a:ext cx="1713275" cy="1092973"/>
            <a:chOff x="6912830" y="3195345"/>
            <a:chExt cx="1713275" cy="1092973"/>
          </a:xfrm>
        </p:grpSpPr>
        <p:sp>
          <p:nvSpPr>
            <p:cNvPr id="30" name="圆角矩形 29">
              <a:extLst>
                <a:ext uri="{FF2B5EF4-FFF2-40B4-BE49-F238E27FC236}">
                  <a16:creationId xmlns:a16="http://schemas.microsoft.com/office/drawing/2014/main" id="{82FE94CF-B36B-7940-AA10-82C520A421D3}"/>
                </a:ext>
              </a:extLst>
            </p:cNvPr>
            <p:cNvSpPr/>
            <p:nvPr/>
          </p:nvSpPr>
          <p:spPr>
            <a:xfrm>
              <a:off x="6912830" y="3195345"/>
              <a:ext cx="1713275" cy="109297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31" name="圆角矩形 4">
                  <a:extLst>
                    <a:ext uri="{FF2B5EF4-FFF2-40B4-BE49-F238E27FC236}">
                      <a16:creationId xmlns:a16="http://schemas.microsoft.com/office/drawing/2014/main" id="{0BFA9C7F-6F11-A940-BE87-1564CDE19316}"/>
                    </a:ext>
                  </a:extLst>
                </p:cNvPr>
                <p:cNvSpPr txBox="1"/>
                <p:nvPr/>
              </p:nvSpPr>
              <p:spPr>
                <a:xfrm>
                  <a:off x="6946508" y="3227357"/>
                  <a:ext cx="1645919" cy="1028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14:m>
                    <m:oMath xmlns:m="http://schemas.openxmlformats.org/officeDocument/2006/math">
                      <m:sSub>
                        <m:sSubPr>
                          <m:ctrlPr>
                            <a:rPr lang="en-US" altLang="zh-CN" sz="3200" i="1" kern="1200" baseline="0" smtClean="0">
                              <a:latin typeface="Cambria Math" panose="02040503050406030204" pitchFamily="18" charset="0"/>
                            </a:rPr>
                          </m:ctrlPr>
                        </m:sSubPr>
                        <m:e>
                          <m:r>
                            <a:rPr lang="en-US" altLang="zh-CN" sz="3200" b="0" i="1" kern="1200" baseline="0" smtClean="0">
                              <a:latin typeface="Cambria Math" panose="02040503050406030204" pitchFamily="18" charset="0"/>
                            </a:rPr>
                            <m:t>𝐻</m:t>
                          </m:r>
                        </m:e>
                        <m:sub>
                          <m:r>
                            <a:rPr lang="en-US" altLang="zh-CN" sz="3200" b="0" i="1" kern="1200" baseline="0" smtClean="0">
                              <a:latin typeface="Cambria Math" panose="02040503050406030204" pitchFamily="18" charset="0"/>
                            </a:rPr>
                            <m:t>0</m:t>
                          </m:r>
                        </m:sub>
                      </m:sSub>
                    </m:oMath>
                  </a14:m>
                  <a:r>
                    <a:rPr lang="en-US" altLang="zh-CN" sz="3200" kern="1200" baseline="0" dirty="0"/>
                    <a:t>,</a:t>
                  </a:r>
                  <a14:m>
                    <m:oMath xmlns:m="http://schemas.openxmlformats.org/officeDocument/2006/math">
                      <m:r>
                        <a:rPr lang="en-US" altLang="zh-CN" sz="3200" b="0" i="1" kern="1200" baseline="0" dirty="0" smtClean="0">
                          <a:latin typeface="Cambria Math" panose="02040503050406030204" pitchFamily="18" charset="0"/>
                        </a:rPr>
                        <m:t>𝑒</m:t>
                      </m:r>
                    </m:oMath>
                  </a14:m>
                  <a:r>
                    <a:rPr lang="en-US" altLang="zh-CN" sz="3200" kern="1200" baseline="0" dirty="0"/>
                    <a:t>,</a:t>
                  </a:r>
                  <a14:m>
                    <m:oMath xmlns:m="http://schemas.openxmlformats.org/officeDocument/2006/math">
                      <m:sSub>
                        <m:sSubPr>
                          <m:ctrlPr>
                            <a:rPr lang="en-US" altLang="zh-CN" sz="3200" i="1" kern="1200" baseline="0" dirty="0" smtClean="0">
                              <a:solidFill>
                                <a:srgbClr val="FFC000"/>
                              </a:solidFill>
                              <a:latin typeface="Cambria Math" panose="02040503050406030204" pitchFamily="18" charset="0"/>
                            </a:rPr>
                          </m:ctrlPr>
                        </m:sSubPr>
                        <m:e>
                          <m:r>
                            <a:rPr lang="en-US" altLang="zh-CN" sz="3200" b="0" i="1" kern="1200" baseline="0" dirty="0" smtClean="0">
                              <a:solidFill>
                                <a:srgbClr val="FFC000"/>
                              </a:solidFill>
                              <a:latin typeface="Cambria Math" panose="02040503050406030204" pitchFamily="18" charset="0"/>
                            </a:rPr>
                            <m:t>𝑞</m:t>
                          </m:r>
                        </m:e>
                        <m:sub>
                          <m:r>
                            <a:rPr lang="en-US" altLang="zh-CN" sz="3200" b="0" i="1" kern="1200" baseline="0" dirty="0" smtClean="0">
                              <a:solidFill>
                                <a:srgbClr val="FFC000"/>
                              </a:solidFill>
                              <a:latin typeface="Cambria Math" panose="02040503050406030204" pitchFamily="18" charset="0"/>
                            </a:rPr>
                            <m:t>𝑖</m:t>
                          </m:r>
                        </m:sub>
                      </m:sSub>
                    </m:oMath>
                  </a14:m>
                  <a:endParaRPr lang="zh-CN" altLang="en-US" sz="3200" kern="1200" dirty="0"/>
                </a:p>
              </p:txBody>
            </p:sp>
          </mc:Choice>
          <mc:Fallback xmlns="">
            <p:sp>
              <p:nvSpPr>
                <p:cNvPr id="31" name="圆角矩形 4">
                  <a:extLst>
                    <a:ext uri="{FF2B5EF4-FFF2-40B4-BE49-F238E27FC236}">
                      <a16:creationId xmlns:a16="http://schemas.microsoft.com/office/drawing/2014/main" id="{0BFA9C7F-6F11-A940-BE87-1564CDE19316}"/>
                    </a:ext>
                  </a:extLst>
                </p:cNvPr>
                <p:cNvSpPr txBox="1">
                  <a:spLocks noRot="1" noChangeAspect="1" noMove="1" noResize="1" noEditPoints="1" noAdjustHandles="1" noChangeArrowheads="1" noChangeShapeType="1" noTextEdit="1"/>
                </p:cNvSpPr>
                <p:nvPr/>
              </p:nvSpPr>
              <p:spPr>
                <a:xfrm>
                  <a:off x="6946508" y="3227357"/>
                  <a:ext cx="1645919" cy="1028948"/>
                </a:xfrm>
                <a:prstGeom prst="rect">
                  <a:avLst/>
                </a:prstGeom>
                <a:blipFill>
                  <a:blip r:embed="rId18"/>
                  <a:stretch>
                    <a:fillRect/>
                  </a:stretch>
                </a:blipFill>
              </p:spPr>
              <p:txBody>
                <a:bodyPr/>
                <a:lstStyle/>
                <a:p>
                  <a:r>
                    <a:rPr lang="zh-CN" altLang="en-US">
                      <a:noFill/>
                    </a:rPr>
                    <a:t> </a:t>
                  </a:r>
                </a:p>
              </p:txBody>
            </p:sp>
          </mc:Fallback>
        </mc:AlternateContent>
      </p:grpSp>
      <p:sp>
        <p:nvSpPr>
          <p:cNvPr id="35" name="手杖形箭头 34">
            <a:extLst>
              <a:ext uri="{FF2B5EF4-FFF2-40B4-BE49-F238E27FC236}">
                <a16:creationId xmlns:a16="http://schemas.microsoft.com/office/drawing/2014/main" id="{C8DE8001-BAAF-4F43-AA97-7092A229609D}"/>
              </a:ext>
            </a:extLst>
          </p:cNvPr>
          <p:cNvSpPr/>
          <p:nvPr/>
        </p:nvSpPr>
        <p:spPr>
          <a:xfrm>
            <a:off x="4503217" y="2407366"/>
            <a:ext cx="3101788" cy="655284"/>
          </a:xfrm>
          <a:prstGeom prst="uturnArrow">
            <a:avLst>
              <a:gd name="adj1" fmla="val 25000"/>
              <a:gd name="adj2" fmla="val 25000"/>
              <a:gd name="adj3" fmla="val 25000"/>
              <a:gd name="adj4" fmla="val 75000"/>
              <a:gd name="adj5" fmla="val 10000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6" name="手杖形箭头 35">
            <a:extLst>
              <a:ext uri="{FF2B5EF4-FFF2-40B4-BE49-F238E27FC236}">
                <a16:creationId xmlns:a16="http://schemas.microsoft.com/office/drawing/2014/main" id="{73CBBEE4-C24D-D349-87BE-04677E1DF093}"/>
              </a:ext>
            </a:extLst>
          </p:cNvPr>
          <p:cNvSpPr/>
          <p:nvPr/>
        </p:nvSpPr>
        <p:spPr>
          <a:xfrm rot="10800000">
            <a:off x="4503217" y="4173253"/>
            <a:ext cx="3101788" cy="655284"/>
          </a:xfrm>
          <a:prstGeom prst="uturnArrow">
            <a:avLst>
              <a:gd name="adj1" fmla="val 25000"/>
              <a:gd name="adj2" fmla="val 25000"/>
              <a:gd name="adj3" fmla="val 25000"/>
              <a:gd name="adj4" fmla="val 75000"/>
              <a:gd name="adj5" fmla="val 10000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61915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77DEB13-636A-7E4A-BCF6-E315DD8A4B7A}"/>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B6E917A3-461E-004F-A921-5955A1C75829}"/>
              </a:ext>
            </a:extLst>
          </p:cNvPr>
          <p:cNvSpPr>
            <a:spLocks noGrp="1"/>
          </p:cNvSpPr>
          <p:nvPr>
            <p:ph type="sldNum" sz="quarter" idx="12"/>
          </p:nvPr>
        </p:nvSpPr>
        <p:spPr/>
        <p:txBody>
          <a:bodyPr/>
          <a:lstStyle/>
          <a:p>
            <a:fld id="{61696EC4-B4CF-4701-AD06-A8439D6D8E12}" type="slidenum">
              <a:rPr lang="de-DE" smtClean="0"/>
              <a:t>26</a:t>
            </a:fld>
            <a:endParaRPr lang="de-DE"/>
          </a:p>
        </p:txBody>
      </p:sp>
      <p:grpSp>
        <p:nvGrpSpPr>
          <p:cNvPr id="5" name="组合 4">
            <a:extLst>
              <a:ext uri="{FF2B5EF4-FFF2-40B4-BE49-F238E27FC236}">
                <a16:creationId xmlns:a16="http://schemas.microsoft.com/office/drawing/2014/main" id="{3A1CBE2A-04F9-814A-A1E6-653187876FE0}"/>
              </a:ext>
            </a:extLst>
          </p:cNvPr>
          <p:cNvGrpSpPr/>
          <p:nvPr/>
        </p:nvGrpSpPr>
        <p:grpSpPr>
          <a:xfrm>
            <a:off x="47999" y="5692850"/>
            <a:ext cx="12096001" cy="476991"/>
            <a:chOff x="47999" y="5692850"/>
            <a:chExt cx="12096001" cy="476991"/>
          </a:xfrm>
        </p:grpSpPr>
        <p:grpSp>
          <p:nvGrpSpPr>
            <p:cNvPr id="6" name="组合 5">
              <a:extLst>
                <a:ext uri="{FF2B5EF4-FFF2-40B4-BE49-F238E27FC236}">
                  <a16:creationId xmlns:a16="http://schemas.microsoft.com/office/drawing/2014/main" id="{1A49B8ED-B9AA-5043-AA1E-7F17969974E1}"/>
                </a:ext>
              </a:extLst>
            </p:cNvPr>
            <p:cNvGrpSpPr/>
            <p:nvPr/>
          </p:nvGrpSpPr>
          <p:grpSpPr>
            <a:xfrm>
              <a:off x="47999" y="5692850"/>
              <a:ext cx="12096001" cy="476991"/>
              <a:chOff x="47999" y="5692850"/>
              <a:chExt cx="12096001" cy="476991"/>
            </a:xfrm>
          </p:grpSpPr>
          <p:grpSp>
            <p:nvGrpSpPr>
              <p:cNvPr id="8" name="Gruppieren 21">
                <a:extLst>
                  <a:ext uri="{FF2B5EF4-FFF2-40B4-BE49-F238E27FC236}">
                    <a16:creationId xmlns:a16="http://schemas.microsoft.com/office/drawing/2014/main" id="{4C727217-9424-FD46-BF0C-4B984788EAFB}"/>
                  </a:ext>
                </a:extLst>
              </p:cNvPr>
              <p:cNvGrpSpPr/>
              <p:nvPr/>
            </p:nvGrpSpPr>
            <p:grpSpPr>
              <a:xfrm>
                <a:off x="47999" y="5692850"/>
                <a:ext cx="12096001" cy="476991"/>
                <a:chOff x="25400" y="5986694"/>
                <a:chExt cx="9072000" cy="357743"/>
              </a:xfrm>
            </p:grpSpPr>
            <p:sp>
              <p:nvSpPr>
                <p:cNvPr id="11" name="Textfeld 13">
                  <a:extLst>
                    <a:ext uri="{FF2B5EF4-FFF2-40B4-BE49-F238E27FC236}">
                      <a16:creationId xmlns:a16="http://schemas.microsoft.com/office/drawing/2014/main" id="{38FDA7D6-0595-C948-998C-0DF3B371E255}"/>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2" name="Textfeld 14">
                  <a:extLst>
                    <a:ext uri="{FF2B5EF4-FFF2-40B4-BE49-F238E27FC236}">
                      <a16:creationId xmlns:a16="http://schemas.microsoft.com/office/drawing/2014/main" id="{D26785A6-AED3-8347-848F-7460286A37C7}"/>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3" name="Textfeld 10">
                  <a:extLst>
                    <a:ext uri="{FF2B5EF4-FFF2-40B4-BE49-F238E27FC236}">
                      <a16:creationId xmlns:a16="http://schemas.microsoft.com/office/drawing/2014/main" id="{64CF8E85-255A-FB46-A396-0131F04AB502}"/>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4" name="Textfeld 11">
                  <a:extLst>
                    <a:ext uri="{FF2B5EF4-FFF2-40B4-BE49-F238E27FC236}">
                      <a16:creationId xmlns:a16="http://schemas.microsoft.com/office/drawing/2014/main" id="{6E7716F6-1CC7-3E4E-9141-17AFE091295F}"/>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5" name="Eingekerbter Richtungspfeil 23">
                  <a:extLst>
                    <a:ext uri="{FF2B5EF4-FFF2-40B4-BE49-F238E27FC236}">
                      <a16:creationId xmlns:a16="http://schemas.microsoft.com/office/drawing/2014/main" id="{9B78CD4F-24C1-4742-9717-265D4C0D0EDD}"/>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6" name="Eingekerbter Richtungspfeil 24">
                  <a:extLst>
                    <a:ext uri="{FF2B5EF4-FFF2-40B4-BE49-F238E27FC236}">
                      <a16:creationId xmlns:a16="http://schemas.microsoft.com/office/drawing/2014/main" id="{FF1390BB-2BC9-EE40-B1DA-7A14F6295543}"/>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7" name="Eingekerbter Richtungspfeil 25">
                  <a:extLst>
                    <a:ext uri="{FF2B5EF4-FFF2-40B4-BE49-F238E27FC236}">
                      <a16:creationId xmlns:a16="http://schemas.microsoft.com/office/drawing/2014/main" id="{F7BBC7D9-19CB-2D4A-A258-FC864D8D289E}"/>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Textfeld 15">
                  <a:extLst>
                    <a:ext uri="{FF2B5EF4-FFF2-40B4-BE49-F238E27FC236}">
                      <a16:creationId xmlns:a16="http://schemas.microsoft.com/office/drawing/2014/main" id="{98B55C67-AABA-8F47-BDEE-433E14806C6F}"/>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19" name="Eingekerbter Richtungspfeil 27">
                  <a:extLst>
                    <a:ext uri="{FF2B5EF4-FFF2-40B4-BE49-F238E27FC236}">
                      <a16:creationId xmlns:a16="http://schemas.microsoft.com/office/drawing/2014/main" id="{96CCA427-EF66-454E-834D-599A3276ADBA}"/>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0" name="Gerade Verbindung 28">
                  <a:extLst>
                    <a:ext uri="{FF2B5EF4-FFF2-40B4-BE49-F238E27FC236}">
                      <a16:creationId xmlns:a16="http://schemas.microsoft.com/office/drawing/2014/main" id="{6615E332-1A6B-AE4A-886A-CFA5E6805A14}"/>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Eingekerbter Richtungspfeil 29">
                  <a:extLst>
                    <a:ext uri="{FF2B5EF4-FFF2-40B4-BE49-F238E27FC236}">
                      <a16:creationId xmlns:a16="http://schemas.microsoft.com/office/drawing/2014/main" id="{48F8B793-5BA8-464B-8DEC-1DB8DA2BC459}"/>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9" name="Textfeld 11">
                <a:extLst>
                  <a:ext uri="{FF2B5EF4-FFF2-40B4-BE49-F238E27FC236}">
                    <a16:creationId xmlns:a16="http://schemas.microsoft.com/office/drawing/2014/main" id="{54747135-EE47-3743-A709-9B48B4E6C8F1}"/>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0" name="Eingekerbter Richtungspfeil 23">
                <a:extLst>
                  <a:ext uri="{FF2B5EF4-FFF2-40B4-BE49-F238E27FC236}">
                    <a16:creationId xmlns:a16="http://schemas.microsoft.com/office/drawing/2014/main" id="{F0A0CD17-202B-3C4E-8DF9-FBE9723B280E}"/>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7" name="Textfeld 13">
              <a:extLst>
                <a:ext uri="{FF2B5EF4-FFF2-40B4-BE49-F238E27FC236}">
                  <a16:creationId xmlns:a16="http://schemas.microsoft.com/office/drawing/2014/main" id="{11A441B0-4D91-FD4E-87A8-94396B196174}"/>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mc:AlternateContent xmlns:mc="http://schemas.openxmlformats.org/markup-compatibility/2006" xmlns:a14="http://schemas.microsoft.com/office/drawing/2010/main">
        <mc:Choice Requires="a14">
          <p:sp>
            <p:nvSpPr>
              <p:cNvPr id="23" name="标题 1">
                <a:extLst>
                  <a:ext uri="{FF2B5EF4-FFF2-40B4-BE49-F238E27FC236}">
                    <a16:creationId xmlns:a16="http://schemas.microsoft.com/office/drawing/2014/main" id="{D0ED4987-0169-6048-BAE8-1A15CC4F5FFA}"/>
                  </a:ext>
                </a:extLst>
              </p:cNvPr>
              <p:cNvSpPr txBox="1">
                <a:spLocks/>
              </p:cNvSpPr>
              <p:nvPr/>
            </p:nvSpPr>
            <p:spPr>
              <a:xfrm>
                <a:off x="497685" y="487591"/>
                <a:ext cx="9178008" cy="62782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a:lstStyle>
              <a:p>
                <a:pPr algn="ctr"/>
                <a:r>
                  <a:rPr kumimoji="1" lang="en-US" altLang="zh-CN" sz="3600" dirty="0"/>
                  <a:t>Optimize </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𝐻</m:t>
                        </m:r>
                      </m:e>
                      <m:sub>
                        <m:r>
                          <a:rPr lang="en-US" altLang="zh-CN" b="1" i="1" smtClean="0">
                            <a:latin typeface="Cambria Math" panose="02040503050406030204" pitchFamily="18" charset="0"/>
                          </a:rPr>
                          <m:t>𝟎</m:t>
                        </m:r>
                      </m:sub>
                    </m:sSub>
                  </m:oMath>
                </a14:m>
                <a:r>
                  <a:rPr lang="en-US" altLang="zh-CN" dirty="0"/>
                  <a:t> and </a:t>
                </a:r>
                <a14:m>
                  <m:oMath xmlns:m="http://schemas.openxmlformats.org/officeDocument/2006/math">
                    <m:r>
                      <a:rPr lang="en-US" altLang="zh-CN" b="0" i="1" dirty="0">
                        <a:latin typeface="Cambria Math" panose="02040503050406030204" pitchFamily="18" charset="0"/>
                      </a:rPr>
                      <m:t>𝑒</m:t>
                    </m:r>
                  </m:oMath>
                </a14:m>
                <a:endParaRPr kumimoji="1" lang="zh-CN" altLang="en-US" dirty="0"/>
              </a:p>
            </p:txBody>
          </p:sp>
        </mc:Choice>
        <mc:Fallback xmlns="">
          <p:sp>
            <p:nvSpPr>
              <p:cNvPr id="23" name="标题 1">
                <a:extLst>
                  <a:ext uri="{FF2B5EF4-FFF2-40B4-BE49-F238E27FC236}">
                    <a16:creationId xmlns:a16="http://schemas.microsoft.com/office/drawing/2014/main" id="{D0ED4987-0169-6048-BAE8-1A15CC4F5FFA}"/>
                  </a:ext>
                </a:extLst>
              </p:cNvPr>
              <p:cNvSpPr txBox="1">
                <a:spLocks noRot="1" noChangeAspect="1" noMove="1" noResize="1" noEditPoints="1" noAdjustHandles="1" noChangeArrowheads="1" noChangeShapeType="1" noTextEdit="1"/>
              </p:cNvSpPr>
              <p:nvPr/>
            </p:nvSpPr>
            <p:spPr>
              <a:xfrm>
                <a:off x="497685" y="487591"/>
                <a:ext cx="9178008" cy="627829"/>
              </a:xfrm>
              <a:prstGeom prst="rect">
                <a:avLst/>
              </a:prstGeom>
              <a:blipFill>
                <a:blip r:embed="rId5"/>
                <a:stretch>
                  <a:fillRect t="-5882" b="-41176"/>
                </a:stretch>
              </a:blipFill>
            </p:spPr>
            <p:txBody>
              <a:bodyPr/>
              <a:lstStyle/>
              <a:p>
                <a:r>
                  <a:rPr lang="zh-CN" altLang="en-US">
                    <a:noFill/>
                  </a:rPr>
                  <a:t> </a:t>
                </a:r>
              </a:p>
            </p:txBody>
          </p:sp>
        </mc:Fallback>
      </mc:AlternateContent>
      <p:sp>
        <p:nvSpPr>
          <p:cNvPr id="26" name="下箭头 25">
            <a:extLst>
              <a:ext uri="{FF2B5EF4-FFF2-40B4-BE49-F238E27FC236}">
                <a16:creationId xmlns:a16="http://schemas.microsoft.com/office/drawing/2014/main" id="{C7CA2A3F-9D65-4140-AC2A-B24057CEC372}"/>
              </a:ext>
            </a:extLst>
          </p:cNvPr>
          <p:cNvSpPr/>
          <p:nvPr/>
        </p:nvSpPr>
        <p:spPr>
          <a:xfrm>
            <a:off x="5552422" y="2417809"/>
            <a:ext cx="714415" cy="802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FB5E240C-745D-6046-8438-26872CBB7AF0}"/>
              </a:ext>
            </a:extLst>
          </p:cNvPr>
          <p:cNvSpPr txBox="1"/>
          <p:nvPr/>
        </p:nvSpPr>
        <p:spPr>
          <a:xfrm>
            <a:off x="161745" y="1461759"/>
            <a:ext cx="3570872" cy="461665"/>
          </a:xfrm>
          <a:prstGeom prst="rect">
            <a:avLst/>
          </a:prstGeom>
          <a:noFill/>
        </p:spPr>
        <p:txBody>
          <a:bodyPr wrap="square" rtlCol="0">
            <a:spAutoFit/>
          </a:bodyPr>
          <a:lstStyle/>
          <a:p>
            <a:r>
              <a:rPr kumimoji="1" lang="en-US" altLang="zh-CN" sz="2400" dirty="0"/>
              <a:t>Minimize Warping Error:</a:t>
            </a:r>
            <a:endParaRPr kumimoji="1" lang="zh-CN" altLang="en-US" sz="2400" dirty="0"/>
          </a:p>
        </p:txBody>
      </p:sp>
      <p:pic>
        <p:nvPicPr>
          <p:cNvPr id="33" name="图片 32">
            <a:extLst>
              <a:ext uri="{FF2B5EF4-FFF2-40B4-BE49-F238E27FC236}">
                <a16:creationId xmlns:a16="http://schemas.microsoft.com/office/drawing/2014/main" id="{2470777E-A19C-314F-AC61-094D2A0F74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76291" y="1463234"/>
            <a:ext cx="6923610" cy="867711"/>
          </a:xfrm>
          <a:prstGeom prst="rect">
            <a:avLst/>
          </a:prstGeom>
        </p:spPr>
      </p:pic>
      <p:pic>
        <p:nvPicPr>
          <p:cNvPr id="35" name="图片 34">
            <a:extLst>
              <a:ext uri="{FF2B5EF4-FFF2-40B4-BE49-F238E27FC236}">
                <a16:creationId xmlns:a16="http://schemas.microsoft.com/office/drawing/2014/main" id="{4F19E085-1887-5B4B-A38E-5A64F8C7D0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64480" y="3018937"/>
            <a:ext cx="6457412" cy="1097338"/>
          </a:xfrm>
          <a:prstGeom prst="rect">
            <a:avLst/>
          </a:prstGeom>
        </p:spPr>
      </p:pic>
      <p:pic>
        <p:nvPicPr>
          <p:cNvPr id="36" name="图片 35">
            <a:extLst>
              <a:ext uri="{FF2B5EF4-FFF2-40B4-BE49-F238E27FC236}">
                <a16:creationId xmlns:a16="http://schemas.microsoft.com/office/drawing/2014/main" id="{5F352305-F2E1-C946-BFD1-BF9748877E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53494" y="4259190"/>
            <a:ext cx="2396646" cy="403517"/>
          </a:xfrm>
          <a:prstGeom prst="rect">
            <a:avLst/>
          </a:prstGeom>
        </p:spPr>
      </p:pic>
      <p:pic>
        <p:nvPicPr>
          <p:cNvPr id="37" name="图片 36">
            <a:extLst>
              <a:ext uri="{FF2B5EF4-FFF2-40B4-BE49-F238E27FC236}">
                <a16:creationId xmlns:a16="http://schemas.microsoft.com/office/drawing/2014/main" id="{C72B7BDA-9A8E-DE44-BB59-301D408AFEC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179388" y="4941659"/>
            <a:ext cx="3955841" cy="692831"/>
          </a:xfrm>
          <a:prstGeom prst="rect">
            <a:avLst/>
          </a:prstGeom>
        </p:spPr>
      </p:pic>
      <p:sp>
        <p:nvSpPr>
          <p:cNvPr id="38" name="文本框 37">
            <a:extLst>
              <a:ext uri="{FF2B5EF4-FFF2-40B4-BE49-F238E27FC236}">
                <a16:creationId xmlns:a16="http://schemas.microsoft.com/office/drawing/2014/main" id="{392DC07C-4504-EC46-AF71-2DA18FDDFDA2}"/>
              </a:ext>
            </a:extLst>
          </p:cNvPr>
          <p:cNvSpPr txBox="1"/>
          <p:nvPr/>
        </p:nvSpPr>
        <p:spPr>
          <a:xfrm>
            <a:off x="161745" y="4126956"/>
            <a:ext cx="2465936" cy="400110"/>
          </a:xfrm>
          <a:prstGeom prst="rect">
            <a:avLst/>
          </a:prstGeom>
          <a:noFill/>
        </p:spPr>
        <p:txBody>
          <a:bodyPr wrap="square" rtlCol="0">
            <a:spAutoFit/>
          </a:bodyPr>
          <a:lstStyle/>
          <a:p>
            <a:r>
              <a:rPr kumimoji="1" lang="en-US" altLang="zh-CN" sz="2000" dirty="0"/>
              <a:t>It‘s</a:t>
            </a:r>
            <a:r>
              <a:rPr kumimoji="1" lang="zh-CN" altLang="en-US" sz="2000" dirty="0"/>
              <a:t> </a:t>
            </a:r>
            <a:r>
              <a:rPr kumimoji="1" lang="en-US" altLang="zh-CN" sz="2000" dirty="0"/>
              <a:t>of</a:t>
            </a:r>
            <a:r>
              <a:rPr kumimoji="1" lang="zh-CN" altLang="en-US" sz="2000" dirty="0"/>
              <a:t> </a:t>
            </a:r>
            <a:r>
              <a:rPr kumimoji="1" lang="en-US" altLang="zh-CN" sz="2000" dirty="0"/>
              <a:t>the</a:t>
            </a:r>
            <a:r>
              <a:rPr kumimoji="1" lang="zh-CN" altLang="en-US" sz="2000" dirty="0"/>
              <a:t> </a:t>
            </a:r>
            <a:r>
              <a:rPr kumimoji="1" lang="en-US" altLang="zh-CN" sz="2000" dirty="0"/>
              <a:t>form:</a:t>
            </a:r>
            <a:endParaRPr kumimoji="1" lang="zh-CN" altLang="en-US" sz="2000" dirty="0"/>
          </a:p>
        </p:txBody>
      </p:sp>
      <p:sp>
        <p:nvSpPr>
          <p:cNvPr id="39" name="文本框 38">
            <a:extLst>
              <a:ext uri="{FF2B5EF4-FFF2-40B4-BE49-F238E27FC236}">
                <a16:creationId xmlns:a16="http://schemas.microsoft.com/office/drawing/2014/main" id="{7FBAF731-CD39-CB47-A7AF-562B91A813E5}"/>
              </a:ext>
            </a:extLst>
          </p:cNvPr>
          <p:cNvSpPr txBox="1"/>
          <p:nvPr/>
        </p:nvSpPr>
        <p:spPr>
          <a:xfrm>
            <a:off x="161745" y="5135852"/>
            <a:ext cx="1756040" cy="400110"/>
          </a:xfrm>
          <a:prstGeom prst="rect">
            <a:avLst/>
          </a:prstGeom>
          <a:noFill/>
        </p:spPr>
        <p:txBody>
          <a:bodyPr wrap="square" rtlCol="0">
            <a:spAutoFit/>
          </a:bodyPr>
          <a:lstStyle/>
          <a:p>
            <a:r>
              <a:rPr kumimoji="1" lang="en-US" altLang="zh-CN" sz="2000" dirty="0"/>
              <a:t>Solve:</a:t>
            </a:r>
            <a:endParaRPr kumimoji="1" lang="zh-CN" altLang="en-US" sz="2000" dirty="0"/>
          </a:p>
        </p:txBody>
      </p:sp>
      <p:sp>
        <p:nvSpPr>
          <p:cNvPr id="22" name="文本框 21">
            <a:extLst>
              <a:ext uri="{FF2B5EF4-FFF2-40B4-BE49-F238E27FC236}">
                <a16:creationId xmlns:a16="http://schemas.microsoft.com/office/drawing/2014/main" id="{366A404C-929F-5A4D-B18A-6F2FC93D77FE}"/>
              </a:ext>
            </a:extLst>
          </p:cNvPr>
          <p:cNvSpPr txBox="1"/>
          <p:nvPr/>
        </p:nvSpPr>
        <p:spPr>
          <a:xfrm>
            <a:off x="3632479" y="2325194"/>
            <a:ext cx="1970615" cy="400110"/>
          </a:xfrm>
          <a:prstGeom prst="rect">
            <a:avLst/>
          </a:prstGeom>
          <a:noFill/>
        </p:spPr>
        <p:txBody>
          <a:bodyPr wrap="square" rtlCol="0">
            <a:spAutoFit/>
          </a:bodyPr>
          <a:lstStyle/>
          <a:p>
            <a:r>
              <a:rPr kumimoji="1" lang="en-US" altLang="zh-CN" sz="2000" dirty="0"/>
              <a:t>Linearization</a:t>
            </a:r>
            <a:endParaRPr kumimoji="1" lang="zh-CN" altLang="en-US" sz="2000" dirty="0"/>
          </a:p>
        </p:txBody>
      </p:sp>
      <p:sp>
        <p:nvSpPr>
          <p:cNvPr id="31" name="文本框 30">
            <a:extLst>
              <a:ext uri="{FF2B5EF4-FFF2-40B4-BE49-F238E27FC236}">
                <a16:creationId xmlns:a16="http://schemas.microsoft.com/office/drawing/2014/main" id="{48637EAF-6F29-EF48-80B8-4B19902608D0}"/>
              </a:ext>
            </a:extLst>
          </p:cNvPr>
          <p:cNvSpPr txBox="1"/>
          <p:nvPr/>
        </p:nvSpPr>
        <p:spPr>
          <a:xfrm>
            <a:off x="10997699" y="1312966"/>
            <a:ext cx="446014" cy="338554"/>
          </a:xfrm>
          <a:prstGeom prst="rect">
            <a:avLst/>
          </a:prstGeom>
          <a:noFill/>
        </p:spPr>
        <p:txBody>
          <a:bodyPr wrap="square" rtlCol="0">
            <a:spAutoFit/>
          </a:bodyPr>
          <a:lstStyle/>
          <a:p>
            <a:r>
              <a:rPr kumimoji="1" lang="en-US" altLang="zh-CN" sz="1600" dirty="0"/>
              <a:t>2</a:t>
            </a:r>
            <a:endParaRPr kumimoji="1" lang="zh-CN" altLang="en-US" sz="1600" dirty="0"/>
          </a:p>
        </p:txBody>
      </p:sp>
    </p:spTree>
    <p:extLst>
      <p:ext uri="{BB962C8B-B14F-4D97-AF65-F5344CB8AC3E}">
        <p14:creationId xmlns:p14="http://schemas.microsoft.com/office/powerpoint/2010/main" val="3634186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992206" y="1608667"/>
            <a:ext cx="2823275" cy="4501127"/>
          </a:xfrm>
        </p:spPr>
        <p:txBody>
          <a:bodyPr anchor="t">
            <a:normAutofit/>
          </a:bodyPr>
          <a:lstStyle/>
          <a:p>
            <a:pPr algn="r"/>
            <a:r>
              <a:rPr lang="en-US" altLang="zh-CN" sz="3200" dirty="0">
                <a:solidFill>
                  <a:srgbClr val="FFFFFF"/>
                </a:solidFill>
              </a:rPr>
              <a:t>Result of unrectified image</a:t>
            </a:r>
            <a:endParaRPr lang="zh-CN" altLang="en-US" sz="3200" dirty="0">
              <a:solidFill>
                <a:srgbClr val="FFFFFF"/>
              </a:solidFill>
            </a:endParaRPr>
          </a:p>
        </p:txBody>
      </p:sp>
      <p:pic>
        <p:nvPicPr>
          <p:cNvPr id="5" name="内容占位符 4">
            <a:extLst>
              <a:ext uri="{FF2B5EF4-FFF2-40B4-BE49-F238E27FC236}">
                <a16:creationId xmlns:a16="http://schemas.microsoft.com/office/drawing/2014/main" id="{C3A4D732-C8E0-E541-83AA-7411691CDE4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4279032" y="1716692"/>
            <a:ext cx="3422650" cy="2139156"/>
          </a:xfrm>
        </p:spPr>
      </p:pic>
      <p:pic>
        <p:nvPicPr>
          <p:cNvPr id="7" name="内容占位符 6">
            <a:extLst>
              <a:ext uri="{FF2B5EF4-FFF2-40B4-BE49-F238E27FC236}">
                <a16:creationId xmlns:a16="http://schemas.microsoft.com/office/drawing/2014/main" id="{07C2F575-C187-5D44-8F54-57C8081D75C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7929415" y="1716691"/>
            <a:ext cx="3422650" cy="2139156"/>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73299" y="6369559"/>
            <a:ext cx="1358284" cy="365125"/>
          </a:xfrm>
        </p:spPr>
        <p:txBody>
          <a:bodyPr>
            <a:normAutofit/>
          </a:bodyPr>
          <a:lstStyle/>
          <a:p>
            <a:pPr>
              <a:spcAft>
                <a:spcPts val="600"/>
              </a:spcAft>
            </a:pPr>
            <a:fld id="{61696EC4-B4CF-4701-AD06-A8439D6D8E12}" type="slidenum">
              <a:rPr lang="de-DE" sz="1050"/>
              <a:pPr>
                <a:spcAft>
                  <a:spcPts val="600"/>
                </a:spcAft>
              </a:pPr>
              <a:t>27</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5E103D79-008F-0C47-AD91-175FB560CA2E}"/>
              </a:ext>
            </a:extLst>
          </p:cNvPr>
          <p:cNvSpPr txBox="1"/>
          <p:nvPr/>
        </p:nvSpPr>
        <p:spPr>
          <a:xfrm>
            <a:off x="4617589" y="4390365"/>
            <a:ext cx="2956820" cy="369332"/>
          </a:xfrm>
          <a:prstGeom prst="rect">
            <a:avLst/>
          </a:prstGeom>
          <a:noFill/>
        </p:spPr>
        <p:txBody>
          <a:bodyPr wrap="square" rtlCol="0">
            <a:spAutoFit/>
          </a:bodyPr>
          <a:lstStyle/>
          <a:p>
            <a:r>
              <a:rPr kumimoji="1" lang="en-US" altLang="zh-CN" dirty="0"/>
              <a:t>Original Target Image(Left)</a:t>
            </a:r>
            <a:endParaRPr kumimoji="1" lang="zh-CN" altLang="en-US" dirty="0"/>
          </a:p>
        </p:txBody>
      </p:sp>
      <p:sp>
        <p:nvSpPr>
          <p:cNvPr id="39" name="文本框 38">
            <a:extLst>
              <a:ext uri="{FF2B5EF4-FFF2-40B4-BE49-F238E27FC236}">
                <a16:creationId xmlns:a16="http://schemas.microsoft.com/office/drawing/2014/main" id="{3DE50C13-03CD-7542-8DB4-6DEE88C68D13}"/>
              </a:ext>
            </a:extLst>
          </p:cNvPr>
          <p:cNvSpPr txBox="1"/>
          <p:nvPr/>
        </p:nvSpPr>
        <p:spPr>
          <a:xfrm>
            <a:off x="7976940" y="4420335"/>
            <a:ext cx="3327599" cy="369332"/>
          </a:xfrm>
          <a:prstGeom prst="rect">
            <a:avLst/>
          </a:prstGeom>
          <a:noFill/>
        </p:spPr>
        <p:txBody>
          <a:bodyPr wrap="square" rtlCol="0">
            <a:spAutoFit/>
          </a:bodyPr>
          <a:lstStyle/>
          <a:p>
            <a:r>
              <a:rPr kumimoji="1" lang="en-US" altLang="zh-CN" dirty="0"/>
              <a:t>Original Template Image(Right)</a:t>
            </a:r>
            <a:endParaRPr kumimoji="1" lang="zh-CN" altLang="en-US" dirty="0"/>
          </a:p>
        </p:txBody>
      </p:sp>
      <p:sp>
        <p:nvSpPr>
          <p:cNvPr id="2" name="框架 1">
            <a:extLst>
              <a:ext uri="{FF2B5EF4-FFF2-40B4-BE49-F238E27FC236}">
                <a16:creationId xmlns:a16="http://schemas.microsoft.com/office/drawing/2014/main" id="{47E35D42-9118-464B-B9A3-5EE9CF7D7884}"/>
              </a:ext>
            </a:extLst>
          </p:cNvPr>
          <p:cNvSpPr/>
          <p:nvPr/>
        </p:nvSpPr>
        <p:spPr>
          <a:xfrm>
            <a:off x="5878286" y="2954215"/>
            <a:ext cx="834013" cy="200967"/>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框架 5">
            <a:extLst>
              <a:ext uri="{FF2B5EF4-FFF2-40B4-BE49-F238E27FC236}">
                <a16:creationId xmlns:a16="http://schemas.microsoft.com/office/drawing/2014/main" id="{DF7E62B3-065C-2B4F-BD49-33C331F1CF6C}"/>
              </a:ext>
            </a:extLst>
          </p:cNvPr>
          <p:cNvSpPr/>
          <p:nvPr/>
        </p:nvSpPr>
        <p:spPr>
          <a:xfrm>
            <a:off x="6481187" y="2044840"/>
            <a:ext cx="376813" cy="80386"/>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a:extLst>
              <a:ext uri="{FF2B5EF4-FFF2-40B4-BE49-F238E27FC236}">
                <a16:creationId xmlns:a16="http://schemas.microsoft.com/office/drawing/2014/main" id="{982F5C4F-DBDD-9F4D-8867-92112E997127}"/>
              </a:ext>
            </a:extLst>
          </p:cNvPr>
          <p:cNvSpPr/>
          <p:nvPr/>
        </p:nvSpPr>
        <p:spPr>
          <a:xfrm>
            <a:off x="4838281" y="1959429"/>
            <a:ext cx="386862" cy="45719"/>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框架 10">
            <a:extLst>
              <a:ext uri="{FF2B5EF4-FFF2-40B4-BE49-F238E27FC236}">
                <a16:creationId xmlns:a16="http://schemas.microsoft.com/office/drawing/2014/main" id="{EA3FE292-2BB1-8549-8A8D-D336F103FB9A}"/>
              </a:ext>
            </a:extLst>
          </p:cNvPr>
          <p:cNvSpPr/>
          <p:nvPr/>
        </p:nvSpPr>
        <p:spPr>
          <a:xfrm>
            <a:off x="4868426" y="3381270"/>
            <a:ext cx="642411" cy="145701"/>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7447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992206" y="1608667"/>
            <a:ext cx="2823275" cy="4501127"/>
          </a:xfrm>
        </p:spPr>
        <p:txBody>
          <a:bodyPr anchor="t">
            <a:normAutofit/>
          </a:bodyPr>
          <a:lstStyle/>
          <a:p>
            <a:pPr algn="r"/>
            <a:r>
              <a:rPr lang="en-US" altLang="zh-CN" sz="3200" dirty="0">
                <a:solidFill>
                  <a:srgbClr val="FFFFFF"/>
                </a:solidFill>
              </a:rPr>
              <a:t>Result of unrectified image</a:t>
            </a:r>
            <a:endParaRPr lang="zh-CN" altLang="en-US" sz="3200" dirty="0">
              <a:solidFill>
                <a:srgbClr val="FFFFFF"/>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097891" y="980021"/>
            <a:ext cx="4982032" cy="1358736"/>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28</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9" name="文本框 38">
            <a:extLst>
              <a:ext uri="{FF2B5EF4-FFF2-40B4-BE49-F238E27FC236}">
                <a16:creationId xmlns:a16="http://schemas.microsoft.com/office/drawing/2014/main" id="{29E494FC-7D25-8748-A62A-B5F5C0519BDB}"/>
              </a:ext>
            </a:extLst>
          </p:cNvPr>
          <p:cNvSpPr txBox="1"/>
          <p:nvPr/>
        </p:nvSpPr>
        <p:spPr>
          <a:xfrm>
            <a:off x="6194327" y="2573126"/>
            <a:ext cx="2789159" cy="369332"/>
          </a:xfrm>
          <a:prstGeom prst="rect">
            <a:avLst/>
          </a:prstGeom>
          <a:noFill/>
        </p:spPr>
        <p:txBody>
          <a:bodyPr wrap="square" rtlCol="0">
            <a:spAutoFit/>
          </a:bodyPr>
          <a:lstStyle/>
          <a:p>
            <a:r>
              <a:rPr kumimoji="1" lang="en-US" altLang="zh-CN" dirty="0"/>
              <a:t>Template Image of ROI 1</a:t>
            </a:r>
            <a:endParaRPr kumimoji="1" lang="zh-CN" altLang="en-US" dirty="0"/>
          </a:p>
        </p:txBody>
      </p:sp>
      <p:pic>
        <p:nvPicPr>
          <p:cNvPr id="41" name="内容占位符 6">
            <a:extLst>
              <a:ext uri="{FF2B5EF4-FFF2-40B4-BE49-F238E27FC236}">
                <a16:creationId xmlns:a16="http://schemas.microsoft.com/office/drawing/2014/main" id="{383F0C5A-ECDE-9243-835A-54A6B8ECBA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50235" y="3131086"/>
            <a:ext cx="4982034" cy="1456287"/>
          </a:xfrm>
          <a:prstGeom prst="rect">
            <a:avLst/>
          </a:prstGeom>
        </p:spPr>
      </p:pic>
      <p:sp>
        <p:nvSpPr>
          <p:cNvPr id="43" name="文本框 42">
            <a:extLst>
              <a:ext uri="{FF2B5EF4-FFF2-40B4-BE49-F238E27FC236}">
                <a16:creationId xmlns:a16="http://schemas.microsoft.com/office/drawing/2014/main" id="{E3525FBE-C9E5-A842-BC6D-6D8D9681D93A}"/>
              </a:ext>
            </a:extLst>
          </p:cNvPr>
          <p:cNvSpPr txBox="1"/>
          <p:nvPr/>
        </p:nvSpPr>
        <p:spPr>
          <a:xfrm>
            <a:off x="6246672" y="4895047"/>
            <a:ext cx="2789159" cy="369332"/>
          </a:xfrm>
          <a:prstGeom prst="rect">
            <a:avLst/>
          </a:prstGeom>
          <a:noFill/>
        </p:spPr>
        <p:txBody>
          <a:bodyPr wrap="square" rtlCol="0">
            <a:spAutoFit/>
          </a:bodyPr>
          <a:lstStyle/>
          <a:p>
            <a:r>
              <a:rPr kumimoji="1" lang="en-US" altLang="zh-CN" dirty="0"/>
              <a:t>Template Image of ROI 2</a:t>
            </a:r>
            <a:endParaRPr kumimoji="1" lang="zh-CN" altLang="en-US" dirty="0"/>
          </a:p>
        </p:txBody>
      </p:sp>
    </p:spTree>
    <p:extLst>
      <p:ext uri="{BB962C8B-B14F-4D97-AF65-F5344CB8AC3E}">
        <p14:creationId xmlns:p14="http://schemas.microsoft.com/office/powerpoint/2010/main" val="291992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992206" y="1608667"/>
            <a:ext cx="2823275" cy="4501127"/>
          </a:xfrm>
        </p:spPr>
        <p:txBody>
          <a:bodyPr anchor="t">
            <a:normAutofit/>
          </a:bodyPr>
          <a:lstStyle/>
          <a:p>
            <a:pPr algn="r"/>
            <a:r>
              <a:rPr lang="en-US" altLang="zh-CN" sz="3200" dirty="0">
                <a:solidFill>
                  <a:srgbClr val="FFFFFF"/>
                </a:solidFill>
              </a:rPr>
              <a:t>Result of unrectified image</a:t>
            </a:r>
            <a:endParaRPr lang="zh-CN" altLang="en-US" sz="3200" dirty="0">
              <a:solidFill>
                <a:srgbClr val="FFFFFF"/>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097891" y="980021"/>
            <a:ext cx="4976400" cy="1357200"/>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29</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7887720F-FBB1-9042-975A-3479901CE24E}"/>
              </a:ext>
            </a:extLst>
          </p:cNvPr>
          <p:cNvSpPr txBox="1"/>
          <p:nvPr/>
        </p:nvSpPr>
        <p:spPr>
          <a:xfrm>
            <a:off x="6241370" y="2538689"/>
            <a:ext cx="2695074" cy="369332"/>
          </a:xfrm>
          <a:prstGeom prst="rect">
            <a:avLst/>
          </a:prstGeom>
          <a:noFill/>
        </p:spPr>
        <p:txBody>
          <a:bodyPr wrap="square" rtlCol="0">
            <a:spAutoFit/>
          </a:bodyPr>
          <a:lstStyle/>
          <a:p>
            <a:r>
              <a:rPr kumimoji="1" lang="en-US" altLang="zh-CN" dirty="0"/>
              <a:t>Warped Image of ROI 1</a:t>
            </a:r>
            <a:endParaRPr kumimoji="1" lang="zh-CN" altLang="en-US" dirty="0"/>
          </a:p>
        </p:txBody>
      </p:sp>
      <p:pic>
        <p:nvPicPr>
          <p:cNvPr id="41" name="内容占位符 6">
            <a:extLst>
              <a:ext uri="{FF2B5EF4-FFF2-40B4-BE49-F238E27FC236}">
                <a16:creationId xmlns:a16="http://schemas.microsoft.com/office/drawing/2014/main" id="{383F0C5A-ECDE-9243-835A-54A6B8ECBA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50235" y="3131086"/>
            <a:ext cx="4982034" cy="1456286"/>
          </a:xfrm>
          <a:prstGeom prst="rect">
            <a:avLst/>
          </a:prstGeom>
        </p:spPr>
      </p:pic>
      <p:sp>
        <p:nvSpPr>
          <p:cNvPr id="42" name="文本框 41">
            <a:extLst>
              <a:ext uri="{FF2B5EF4-FFF2-40B4-BE49-F238E27FC236}">
                <a16:creationId xmlns:a16="http://schemas.microsoft.com/office/drawing/2014/main" id="{BAF1ABCD-2F73-1546-A287-21896C703FC9}"/>
              </a:ext>
            </a:extLst>
          </p:cNvPr>
          <p:cNvSpPr txBox="1"/>
          <p:nvPr/>
        </p:nvSpPr>
        <p:spPr>
          <a:xfrm>
            <a:off x="6293715" y="4867750"/>
            <a:ext cx="2695074" cy="369332"/>
          </a:xfrm>
          <a:prstGeom prst="rect">
            <a:avLst/>
          </a:prstGeom>
          <a:noFill/>
        </p:spPr>
        <p:txBody>
          <a:bodyPr wrap="square" rtlCol="0">
            <a:spAutoFit/>
          </a:bodyPr>
          <a:lstStyle/>
          <a:p>
            <a:r>
              <a:rPr kumimoji="1" lang="en-US" altLang="zh-CN" dirty="0"/>
              <a:t>Warped Image of ROI 2</a:t>
            </a:r>
            <a:endParaRPr kumimoji="1" lang="zh-CN" altLang="en-US" dirty="0"/>
          </a:p>
        </p:txBody>
      </p:sp>
    </p:spTree>
    <p:extLst>
      <p:ext uri="{BB962C8B-B14F-4D97-AF65-F5344CB8AC3E}">
        <p14:creationId xmlns:p14="http://schemas.microsoft.com/office/powerpoint/2010/main" val="405086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E7E8D-094C-C942-B41C-C89AAADFBED1}"/>
              </a:ext>
            </a:extLst>
          </p:cNvPr>
          <p:cNvSpPr>
            <a:spLocks noGrp="1"/>
          </p:cNvSpPr>
          <p:nvPr>
            <p:ph type="dt" sz="half" idx="10"/>
          </p:nvPr>
        </p:nvSpPr>
        <p:spPr/>
        <p:txBody>
          <a:bodyPr/>
          <a:lstStyle/>
          <a:p>
            <a:fld id="{CEFB506B-D846-4657-8348-A81F9E0CFEA5}" type="datetime3">
              <a:rPr lang="en-US" smtClean="0"/>
              <a:t>30 June 2020</a:t>
            </a:fld>
            <a:endParaRPr lang="de-DE"/>
          </a:p>
        </p:txBody>
      </p:sp>
      <p:sp>
        <p:nvSpPr>
          <p:cNvPr id="3" name="灯片编号占位符 2">
            <a:extLst>
              <a:ext uri="{FF2B5EF4-FFF2-40B4-BE49-F238E27FC236}">
                <a16:creationId xmlns:a16="http://schemas.microsoft.com/office/drawing/2014/main" id="{0056DF01-185D-DC49-A6C7-D0714ADAF225}"/>
              </a:ext>
            </a:extLst>
          </p:cNvPr>
          <p:cNvSpPr>
            <a:spLocks noGrp="1"/>
          </p:cNvSpPr>
          <p:nvPr>
            <p:ph type="sldNum" sz="quarter" idx="12"/>
          </p:nvPr>
        </p:nvSpPr>
        <p:spPr/>
        <p:txBody>
          <a:bodyPr/>
          <a:lstStyle/>
          <a:p>
            <a:fld id="{61696EC4-B4CF-4701-AD06-A8439D6D8E12}" type="slidenum">
              <a:rPr lang="de-DE" smtClean="0"/>
              <a:t>3</a:t>
            </a:fld>
            <a:endParaRPr lang="de-DE"/>
          </a:p>
        </p:txBody>
      </p:sp>
      <p:sp>
        <p:nvSpPr>
          <p:cNvPr id="4" name="标题 3">
            <a:extLst>
              <a:ext uri="{FF2B5EF4-FFF2-40B4-BE49-F238E27FC236}">
                <a16:creationId xmlns:a16="http://schemas.microsoft.com/office/drawing/2014/main" id="{3310968D-78EF-3144-A111-C2A9BBC549BD}"/>
              </a:ext>
            </a:extLst>
          </p:cNvPr>
          <p:cNvSpPr>
            <a:spLocks noGrp="1"/>
          </p:cNvSpPr>
          <p:nvPr>
            <p:ph type="title"/>
          </p:nvPr>
        </p:nvSpPr>
        <p:spPr>
          <a:xfrm>
            <a:off x="361599" y="383853"/>
            <a:ext cx="11026401" cy="627829"/>
          </a:xfrm>
        </p:spPr>
        <p:txBody>
          <a:bodyPr/>
          <a:lstStyle/>
          <a:p>
            <a:pPr algn="ctr"/>
            <a:r>
              <a:rPr kumimoji="1" lang="en-US" altLang="zh-CN" sz="3600" dirty="0"/>
              <a:t>Aerial video images</a:t>
            </a:r>
            <a:endParaRPr kumimoji="1" lang="zh-CN" altLang="en-US" dirty="0"/>
          </a:p>
        </p:txBody>
      </p:sp>
      <p:grpSp>
        <p:nvGrpSpPr>
          <p:cNvPr id="59" name="组合 58">
            <a:extLst>
              <a:ext uri="{FF2B5EF4-FFF2-40B4-BE49-F238E27FC236}">
                <a16:creationId xmlns:a16="http://schemas.microsoft.com/office/drawing/2014/main" id="{2D2E5D0D-634B-604D-B5AF-A964A27B9413}"/>
              </a:ext>
            </a:extLst>
          </p:cNvPr>
          <p:cNvGrpSpPr/>
          <p:nvPr/>
        </p:nvGrpSpPr>
        <p:grpSpPr>
          <a:xfrm>
            <a:off x="47999" y="5692850"/>
            <a:ext cx="12096001" cy="476991"/>
            <a:chOff x="47999" y="5692850"/>
            <a:chExt cx="12096001" cy="476991"/>
          </a:xfrm>
        </p:grpSpPr>
        <p:grpSp>
          <p:nvGrpSpPr>
            <p:cNvPr id="60" name="组合 59">
              <a:extLst>
                <a:ext uri="{FF2B5EF4-FFF2-40B4-BE49-F238E27FC236}">
                  <a16:creationId xmlns:a16="http://schemas.microsoft.com/office/drawing/2014/main" id="{7A1FF3FF-3CF4-4447-9C79-1F3BC93BDBC3}"/>
                </a:ext>
              </a:extLst>
            </p:cNvPr>
            <p:cNvGrpSpPr/>
            <p:nvPr/>
          </p:nvGrpSpPr>
          <p:grpSpPr>
            <a:xfrm>
              <a:off x="47999" y="5692850"/>
              <a:ext cx="12096001" cy="476991"/>
              <a:chOff x="47999" y="5692850"/>
              <a:chExt cx="12096001" cy="476991"/>
            </a:xfrm>
          </p:grpSpPr>
          <p:grpSp>
            <p:nvGrpSpPr>
              <p:cNvPr id="62" name="Gruppieren 21">
                <a:extLst>
                  <a:ext uri="{FF2B5EF4-FFF2-40B4-BE49-F238E27FC236}">
                    <a16:creationId xmlns:a16="http://schemas.microsoft.com/office/drawing/2014/main" id="{BA82C367-EC5F-3041-9C40-1FDDADE25931}"/>
                  </a:ext>
                </a:extLst>
              </p:cNvPr>
              <p:cNvGrpSpPr/>
              <p:nvPr/>
            </p:nvGrpSpPr>
            <p:grpSpPr>
              <a:xfrm>
                <a:off x="47999" y="5692850"/>
                <a:ext cx="12096001" cy="476991"/>
                <a:chOff x="25400" y="5986694"/>
                <a:chExt cx="9072000" cy="357743"/>
              </a:xfrm>
            </p:grpSpPr>
            <p:sp>
              <p:nvSpPr>
                <p:cNvPr id="65" name="Textfeld 13">
                  <a:extLst>
                    <a:ext uri="{FF2B5EF4-FFF2-40B4-BE49-F238E27FC236}">
                      <a16:creationId xmlns:a16="http://schemas.microsoft.com/office/drawing/2014/main" id="{B2983091-BCAB-7144-A765-B9DDFB80FDD0}"/>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66" name="Textfeld 14">
                  <a:extLst>
                    <a:ext uri="{FF2B5EF4-FFF2-40B4-BE49-F238E27FC236}">
                      <a16:creationId xmlns:a16="http://schemas.microsoft.com/office/drawing/2014/main" id="{743C9446-0516-884F-8115-1E0CA5A4EB47}"/>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67" name="Textfeld 10">
                  <a:extLst>
                    <a:ext uri="{FF2B5EF4-FFF2-40B4-BE49-F238E27FC236}">
                      <a16:creationId xmlns:a16="http://schemas.microsoft.com/office/drawing/2014/main" id="{C6401C39-B861-0448-9B4F-2FFBE41FCF25}"/>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600" dirty="0"/>
                    <a:t>End</a:t>
                  </a:r>
                  <a:endParaRPr lang="en-US" sz="1600" dirty="0"/>
                </a:p>
              </p:txBody>
            </p:sp>
            <p:sp>
              <p:nvSpPr>
                <p:cNvPr id="68" name="Textfeld 11">
                  <a:extLst>
                    <a:ext uri="{FF2B5EF4-FFF2-40B4-BE49-F238E27FC236}">
                      <a16:creationId xmlns:a16="http://schemas.microsoft.com/office/drawing/2014/main" id="{658DB14E-E113-314A-AACE-40A5823F5DB8}"/>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69" name="Eingekerbter Richtungspfeil 23">
                  <a:extLst>
                    <a:ext uri="{FF2B5EF4-FFF2-40B4-BE49-F238E27FC236}">
                      <a16:creationId xmlns:a16="http://schemas.microsoft.com/office/drawing/2014/main" id="{2FC9B8D1-FE05-A14E-BA53-7888EA4B5FB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70" name="Eingekerbter Richtungspfeil 24">
                  <a:extLst>
                    <a:ext uri="{FF2B5EF4-FFF2-40B4-BE49-F238E27FC236}">
                      <a16:creationId xmlns:a16="http://schemas.microsoft.com/office/drawing/2014/main" id="{E88C7AD0-0B05-EF4F-BF82-BC8E9FC5665F}"/>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71" name="Eingekerbter Richtungspfeil 25">
                  <a:extLst>
                    <a:ext uri="{FF2B5EF4-FFF2-40B4-BE49-F238E27FC236}">
                      <a16:creationId xmlns:a16="http://schemas.microsoft.com/office/drawing/2014/main" id="{A181E894-5774-E440-9B8A-0DCB074F725E}"/>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72" name="Textfeld 15">
                  <a:extLst>
                    <a:ext uri="{FF2B5EF4-FFF2-40B4-BE49-F238E27FC236}">
                      <a16:creationId xmlns:a16="http://schemas.microsoft.com/office/drawing/2014/main" id="{F84C1F27-D8C9-4241-992F-0BD245CD0E2A}"/>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73" name="Eingekerbter Richtungspfeil 27">
                  <a:extLst>
                    <a:ext uri="{FF2B5EF4-FFF2-40B4-BE49-F238E27FC236}">
                      <a16:creationId xmlns:a16="http://schemas.microsoft.com/office/drawing/2014/main" id="{BAA45BF3-FDCC-4D46-851E-6DED86E6A27F}"/>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74" name="Gerade Verbindung 28">
                  <a:extLst>
                    <a:ext uri="{FF2B5EF4-FFF2-40B4-BE49-F238E27FC236}">
                      <a16:creationId xmlns:a16="http://schemas.microsoft.com/office/drawing/2014/main" id="{FC0FDEF8-0784-1243-870C-6FDC8D6688A6}"/>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75" name="Eingekerbter Richtungspfeil 29">
                  <a:extLst>
                    <a:ext uri="{FF2B5EF4-FFF2-40B4-BE49-F238E27FC236}">
                      <a16:creationId xmlns:a16="http://schemas.microsoft.com/office/drawing/2014/main" id="{02DF1EC0-8574-D146-8DEF-9CA292688B3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63" name="Textfeld 11">
                <a:extLst>
                  <a:ext uri="{FF2B5EF4-FFF2-40B4-BE49-F238E27FC236}">
                    <a16:creationId xmlns:a16="http://schemas.microsoft.com/office/drawing/2014/main" id="{08D0E3D3-B33E-7741-BEE3-760AB8656BC0}"/>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Introduction</a:t>
                </a:r>
              </a:p>
            </p:txBody>
          </p:sp>
          <p:sp>
            <p:nvSpPr>
              <p:cNvPr id="64" name="Eingekerbter Richtungspfeil 23">
                <a:extLst>
                  <a:ext uri="{FF2B5EF4-FFF2-40B4-BE49-F238E27FC236}">
                    <a16:creationId xmlns:a16="http://schemas.microsoft.com/office/drawing/2014/main" id="{B07762A2-951E-9A49-9289-ED3F92F10F93}"/>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61" name="Textfeld 13">
              <a:extLst>
                <a:ext uri="{FF2B5EF4-FFF2-40B4-BE49-F238E27FC236}">
                  <a16:creationId xmlns:a16="http://schemas.microsoft.com/office/drawing/2014/main" id="{3B1680EC-0FC9-0448-9B39-616C4DFC0A2B}"/>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pic>
        <p:nvPicPr>
          <p:cNvPr id="8" name="图片 7" descr="图片包含 室内, 建筑, 照片, 旧&#10;&#10;描述已自动生成">
            <a:extLst>
              <a:ext uri="{FF2B5EF4-FFF2-40B4-BE49-F238E27FC236}">
                <a16:creationId xmlns:a16="http://schemas.microsoft.com/office/drawing/2014/main" id="{8F825447-A7D3-F14E-9282-99F988DFD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53" y="2231946"/>
            <a:ext cx="5947059" cy="2507280"/>
          </a:xfrm>
          <a:prstGeom prst="rect">
            <a:avLst/>
          </a:prstGeom>
        </p:spPr>
      </p:pic>
      <p:pic>
        <p:nvPicPr>
          <p:cNvPr id="10" name="图片 9" descr="图片包含 桌子, 小, 食物, 镜子&#10;&#10;描述已自动生成">
            <a:extLst>
              <a:ext uri="{FF2B5EF4-FFF2-40B4-BE49-F238E27FC236}">
                <a16:creationId xmlns:a16="http://schemas.microsoft.com/office/drawing/2014/main" id="{FC96A58A-908D-A347-9EBE-75E217784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374" y="2249934"/>
            <a:ext cx="5669149" cy="2507280"/>
          </a:xfrm>
          <a:prstGeom prst="rect">
            <a:avLst/>
          </a:prstGeom>
        </p:spPr>
      </p:pic>
      <p:sp>
        <p:nvSpPr>
          <p:cNvPr id="12" name="文本框 11">
            <a:extLst>
              <a:ext uri="{FF2B5EF4-FFF2-40B4-BE49-F238E27FC236}">
                <a16:creationId xmlns:a16="http://schemas.microsoft.com/office/drawing/2014/main" id="{453A65C3-5667-6C45-9DFB-5027E89A17D3}"/>
              </a:ext>
            </a:extLst>
          </p:cNvPr>
          <p:cNvSpPr txBox="1"/>
          <p:nvPr/>
        </p:nvSpPr>
        <p:spPr>
          <a:xfrm>
            <a:off x="1224456" y="5072314"/>
            <a:ext cx="3582950" cy="369332"/>
          </a:xfrm>
          <a:prstGeom prst="rect">
            <a:avLst/>
          </a:prstGeom>
          <a:noFill/>
        </p:spPr>
        <p:txBody>
          <a:bodyPr wrap="square" rtlCol="0">
            <a:spAutoFit/>
          </a:bodyPr>
          <a:lstStyle/>
          <a:p>
            <a:r>
              <a:rPr kumimoji="1" lang="en-US" altLang="zh-CN" dirty="0"/>
              <a:t>Dominated</a:t>
            </a:r>
            <a:r>
              <a:rPr kumimoji="1" lang="zh-CN" altLang="en-US" dirty="0"/>
              <a:t> </a:t>
            </a:r>
            <a:r>
              <a:rPr kumimoji="1" lang="en-US" altLang="zh-CN" dirty="0"/>
              <a:t>Plane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Airport</a:t>
            </a:r>
            <a:r>
              <a:rPr kumimoji="1" lang="zh-CN" altLang="en-US" dirty="0"/>
              <a:t> </a:t>
            </a:r>
          </a:p>
        </p:txBody>
      </p:sp>
      <p:sp>
        <p:nvSpPr>
          <p:cNvPr id="13" name="文本框 12">
            <a:extLst>
              <a:ext uri="{FF2B5EF4-FFF2-40B4-BE49-F238E27FC236}">
                <a16:creationId xmlns:a16="http://schemas.microsoft.com/office/drawing/2014/main" id="{2D13A096-63F0-6C4B-913A-D9452A94AB6F}"/>
              </a:ext>
            </a:extLst>
          </p:cNvPr>
          <p:cNvSpPr txBox="1"/>
          <p:nvPr/>
        </p:nvSpPr>
        <p:spPr>
          <a:xfrm>
            <a:off x="7739519" y="5070692"/>
            <a:ext cx="3040569" cy="369332"/>
          </a:xfrm>
          <a:prstGeom prst="rect">
            <a:avLst/>
          </a:prstGeom>
          <a:noFill/>
        </p:spPr>
        <p:txBody>
          <a:bodyPr wrap="square" rtlCol="0">
            <a:spAutoFit/>
          </a:bodyPr>
          <a:lstStyle/>
          <a:p>
            <a:r>
              <a:rPr kumimoji="1" lang="en-US" altLang="zh-CN" dirty="0"/>
              <a:t>‘Mickey’ Plane in the Field </a:t>
            </a:r>
            <a:endParaRPr kumimoji="1" lang="zh-CN" altLang="en-US" dirty="0"/>
          </a:p>
        </p:txBody>
      </p:sp>
      <p:sp>
        <p:nvSpPr>
          <p:cNvPr id="14" name="文本框 13">
            <a:extLst>
              <a:ext uri="{FF2B5EF4-FFF2-40B4-BE49-F238E27FC236}">
                <a16:creationId xmlns:a16="http://schemas.microsoft.com/office/drawing/2014/main" id="{D3DC1E2A-2F19-764B-8FA5-FBA7FB3C926B}"/>
              </a:ext>
            </a:extLst>
          </p:cNvPr>
          <p:cNvSpPr txBox="1"/>
          <p:nvPr/>
        </p:nvSpPr>
        <p:spPr>
          <a:xfrm>
            <a:off x="279993" y="1414738"/>
            <a:ext cx="4347959" cy="400110"/>
          </a:xfrm>
          <a:prstGeom prst="rect">
            <a:avLst/>
          </a:prstGeom>
          <a:noFill/>
        </p:spPr>
        <p:txBody>
          <a:bodyPr wrap="square" rtlCol="0">
            <a:spAutoFit/>
          </a:bodyPr>
          <a:lstStyle/>
          <a:p>
            <a:r>
              <a:rPr kumimoji="1" lang="en-US" altLang="zh-CN" sz="2000" dirty="0">
                <a:solidFill>
                  <a:srgbClr val="FF0000"/>
                </a:solidFill>
              </a:rPr>
              <a:t>‘Big</a:t>
            </a:r>
            <a:r>
              <a:rPr kumimoji="1" lang="zh-CN" altLang="en-US" sz="2000" dirty="0">
                <a:solidFill>
                  <a:srgbClr val="FF0000"/>
                </a:solidFill>
              </a:rPr>
              <a:t> </a:t>
            </a:r>
            <a:r>
              <a:rPr kumimoji="1" lang="en-US" altLang="zh-CN" sz="2000" dirty="0">
                <a:solidFill>
                  <a:srgbClr val="FF0000"/>
                </a:solidFill>
              </a:rPr>
              <a:t>and</a:t>
            </a:r>
            <a:r>
              <a:rPr kumimoji="1" lang="zh-CN" altLang="en-US" sz="2000" dirty="0">
                <a:solidFill>
                  <a:srgbClr val="FF0000"/>
                </a:solidFill>
              </a:rPr>
              <a:t> </a:t>
            </a:r>
            <a:r>
              <a:rPr kumimoji="1" lang="en-US" altLang="zh-CN" sz="2000" dirty="0">
                <a:solidFill>
                  <a:srgbClr val="FF0000"/>
                </a:solidFill>
              </a:rPr>
              <a:t>flat’</a:t>
            </a:r>
            <a:r>
              <a:rPr kumimoji="1" lang="zh-CN" altLang="en-US" sz="2000" dirty="0">
                <a:solidFill>
                  <a:srgbClr val="FF0000"/>
                </a:solidFill>
              </a:rPr>
              <a:t> </a:t>
            </a:r>
            <a:r>
              <a:rPr kumimoji="1" lang="en-US" altLang="zh-CN" sz="2000" dirty="0"/>
              <a:t>Plane</a:t>
            </a:r>
            <a:r>
              <a:rPr kumimoji="1" lang="zh-CN" altLang="en-US" sz="2000"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image</a:t>
            </a:r>
            <a:endParaRPr kumimoji="1" lang="zh-CN" altLang="en-US" sz="2000" dirty="0"/>
          </a:p>
        </p:txBody>
      </p:sp>
    </p:spTree>
    <p:extLst>
      <p:ext uri="{BB962C8B-B14F-4D97-AF65-F5344CB8AC3E}">
        <p14:creationId xmlns:p14="http://schemas.microsoft.com/office/powerpoint/2010/main" val="510829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992206" y="1608667"/>
            <a:ext cx="2823275" cy="4501127"/>
          </a:xfrm>
        </p:spPr>
        <p:txBody>
          <a:bodyPr anchor="t">
            <a:normAutofit/>
          </a:bodyPr>
          <a:lstStyle/>
          <a:p>
            <a:pPr algn="r"/>
            <a:r>
              <a:rPr lang="en-US" altLang="zh-CN" sz="3200" dirty="0">
                <a:solidFill>
                  <a:srgbClr val="FFFFFF"/>
                </a:solidFill>
              </a:rPr>
              <a:t>Result of unrectified image</a:t>
            </a:r>
            <a:endParaRPr lang="zh-CN" altLang="en-US" sz="3200" dirty="0">
              <a:solidFill>
                <a:srgbClr val="FFFFFF"/>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510312" y="1020092"/>
            <a:ext cx="5571550" cy="1402363"/>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30</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39" name="文本框 38">
            <a:extLst>
              <a:ext uri="{FF2B5EF4-FFF2-40B4-BE49-F238E27FC236}">
                <a16:creationId xmlns:a16="http://schemas.microsoft.com/office/drawing/2014/main" id="{29E494FC-7D25-8748-A62A-B5F5C0519BDB}"/>
              </a:ext>
            </a:extLst>
          </p:cNvPr>
          <p:cNvSpPr txBox="1"/>
          <p:nvPr/>
        </p:nvSpPr>
        <p:spPr>
          <a:xfrm>
            <a:off x="5901507" y="2727369"/>
            <a:ext cx="2789159" cy="369332"/>
          </a:xfrm>
          <a:prstGeom prst="rect">
            <a:avLst/>
          </a:prstGeom>
          <a:noFill/>
        </p:spPr>
        <p:txBody>
          <a:bodyPr wrap="square" rtlCol="0">
            <a:spAutoFit/>
          </a:bodyPr>
          <a:lstStyle/>
          <a:p>
            <a:r>
              <a:rPr kumimoji="1" lang="en-US" altLang="zh-CN" dirty="0"/>
              <a:t>Template Image of ROI 3</a:t>
            </a:r>
            <a:endParaRPr kumimoji="1" lang="zh-CN" altLang="en-US" dirty="0"/>
          </a:p>
        </p:txBody>
      </p:sp>
      <p:pic>
        <p:nvPicPr>
          <p:cNvPr id="41" name="内容占位符 6">
            <a:extLst>
              <a:ext uri="{FF2B5EF4-FFF2-40B4-BE49-F238E27FC236}">
                <a16:creationId xmlns:a16="http://schemas.microsoft.com/office/drawing/2014/main" id="{4FA2AB8A-9654-5942-A134-58B3450B03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13700" y="3447407"/>
            <a:ext cx="5571540" cy="928590"/>
          </a:xfrm>
          <a:prstGeom prst="rect">
            <a:avLst/>
          </a:prstGeom>
        </p:spPr>
      </p:pic>
      <p:sp>
        <p:nvSpPr>
          <p:cNvPr id="43" name="文本框 42">
            <a:extLst>
              <a:ext uri="{FF2B5EF4-FFF2-40B4-BE49-F238E27FC236}">
                <a16:creationId xmlns:a16="http://schemas.microsoft.com/office/drawing/2014/main" id="{77784CB1-14A1-DF4B-AFD2-76AB38DED6AD}"/>
              </a:ext>
            </a:extLst>
          </p:cNvPr>
          <p:cNvSpPr txBox="1"/>
          <p:nvPr/>
        </p:nvSpPr>
        <p:spPr>
          <a:xfrm>
            <a:off x="5883946" y="4680911"/>
            <a:ext cx="2824279" cy="369332"/>
          </a:xfrm>
          <a:prstGeom prst="rect">
            <a:avLst/>
          </a:prstGeom>
          <a:noFill/>
        </p:spPr>
        <p:txBody>
          <a:bodyPr wrap="square" rtlCol="0">
            <a:spAutoFit/>
          </a:bodyPr>
          <a:lstStyle/>
          <a:p>
            <a:r>
              <a:rPr kumimoji="1" lang="en-US" altLang="zh-CN" dirty="0"/>
              <a:t>Template Image of ROI 4</a:t>
            </a:r>
            <a:endParaRPr kumimoji="1" lang="zh-CN" altLang="en-US" dirty="0"/>
          </a:p>
        </p:txBody>
      </p:sp>
    </p:spTree>
    <p:extLst>
      <p:ext uri="{BB962C8B-B14F-4D97-AF65-F5344CB8AC3E}">
        <p14:creationId xmlns:p14="http://schemas.microsoft.com/office/powerpoint/2010/main" val="45810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B95A7E7-C553-5744-B49C-9B838D77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001264E5-B6BE-B948-B8B8-4252112A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tx2">
              <a:lumMod val="75000"/>
              <a:alpha val="70000"/>
            </a:schemeClr>
          </a:solidFill>
          <a:ln>
            <a:solidFill>
              <a:schemeClr val="tx2">
                <a:lumMod val="75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标题 8">
            <a:extLst>
              <a:ext uri="{FF2B5EF4-FFF2-40B4-BE49-F238E27FC236}">
                <a16:creationId xmlns:a16="http://schemas.microsoft.com/office/drawing/2014/main" id="{074BA8F8-E0A4-DD49-9BF1-FE06A978B99B}"/>
              </a:ext>
            </a:extLst>
          </p:cNvPr>
          <p:cNvSpPr>
            <a:spLocks noGrp="1"/>
          </p:cNvSpPr>
          <p:nvPr>
            <p:ph type="title"/>
          </p:nvPr>
        </p:nvSpPr>
        <p:spPr>
          <a:xfrm>
            <a:off x="992206" y="1608667"/>
            <a:ext cx="2823275" cy="4501127"/>
          </a:xfrm>
        </p:spPr>
        <p:txBody>
          <a:bodyPr anchor="t">
            <a:normAutofit/>
          </a:bodyPr>
          <a:lstStyle/>
          <a:p>
            <a:pPr algn="r"/>
            <a:r>
              <a:rPr lang="en-US" altLang="zh-CN" sz="3200" dirty="0">
                <a:solidFill>
                  <a:srgbClr val="FFFFFF"/>
                </a:solidFill>
              </a:rPr>
              <a:t>Result of unrectified image</a:t>
            </a:r>
            <a:endParaRPr lang="zh-CN" altLang="en-US" sz="3200" dirty="0">
              <a:solidFill>
                <a:srgbClr val="FFFFFF"/>
              </a:solidFill>
            </a:endParaRPr>
          </a:p>
        </p:txBody>
      </p:sp>
      <p:pic>
        <p:nvPicPr>
          <p:cNvPr id="7" name="内容占位符 6">
            <a:extLst>
              <a:ext uri="{FF2B5EF4-FFF2-40B4-BE49-F238E27FC236}">
                <a16:creationId xmlns:a16="http://schemas.microsoft.com/office/drawing/2014/main" id="{D5DF0113-4FD3-AF46-8DD1-90D9E918BBD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510312" y="1020092"/>
            <a:ext cx="5571550" cy="1402362"/>
          </a:xfrm>
        </p:spPr>
      </p:pic>
      <p:sp>
        <p:nvSpPr>
          <p:cNvPr id="3" name="日期占位符 2">
            <a:extLst>
              <a:ext uri="{FF2B5EF4-FFF2-40B4-BE49-F238E27FC236}">
                <a16:creationId xmlns:a16="http://schemas.microsoft.com/office/drawing/2014/main" id="{A981B1FD-7294-FD4A-9F94-3D9CBFFB0CF4}"/>
              </a:ext>
            </a:extLst>
          </p:cNvPr>
          <p:cNvSpPr>
            <a:spLocks noGrp="1"/>
          </p:cNvSpPr>
          <p:nvPr>
            <p:ph type="dt" sz="half" idx="10"/>
          </p:nvPr>
        </p:nvSpPr>
        <p:spPr>
          <a:xfrm>
            <a:off x="838200" y="6356350"/>
            <a:ext cx="2743200" cy="365125"/>
          </a:xfrm>
        </p:spPr>
        <p:txBody>
          <a:bodyPr>
            <a:normAutofit/>
          </a:bodyPr>
          <a:lstStyle/>
          <a:p>
            <a:pPr>
              <a:spcAft>
                <a:spcPts val="600"/>
              </a:spcAft>
            </a:pPr>
            <a:fld id="{6BF73126-0150-4921-9C1C-1FAE8AF260B6}" type="datetime3">
              <a:rPr lang="en-US" sz="1050">
                <a:solidFill>
                  <a:srgbClr val="FFFFFF">
                    <a:alpha val="70000"/>
                  </a:srgbClr>
                </a:solidFill>
              </a:rPr>
              <a:pPr>
                <a:spcAft>
                  <a:spcPts val="600"/>
                </a:spcAft>
              </a:pPr>
              <a:t>30 June 2020</a:t>
            </a:fld>
            <a:endParaRPr lang="de-DE" sz="1050">
              <a:solidFill>
                <a:srgbClr val="FFFFFF">
                  <a:alpha val="70000"/>
                </a:srgbClr>
              </a:solidFill>
            </a:endParaRPr>
          </a:p>
        </p:txBody>
      </p:sp>
      <p:sp>
        <p:nvSpPr>
          <p:cNvPr id="4" name="灯片编号占位符 3">
            <a:extLst>
              <a:ext uri="{FF2B5EF4-FFF2-40B4-BE49-F238E27FC236}">
                <a16:creationId xmlns:a16="http://schemas.microsoft.com/office/drawing/2014/main" id="{5EF5B4DC-E8E9-EE4B-B4B0-D09F1927A1DE}"/>
              </a:ext>
            </a:extLst>
          </p:cNvPr>
          <p:cNvSpPr>
            <a:spLocks noGrp="1"/>
          </p:cNvSpPr>
          <p:nvPr>
            <p:ph type="sldNum" sz="quarter" idx="12"/>
          </p:nvPr>
        </p:nvSpPr>
        <p:spPr>
          <a:xfrm>
            <a:off x="233154" y="6379854"/>
            <a:ext cx="1358284" cy="365125"/>
          </a:xfrm>
        </p:spPr>
        <p:txBody>
          <a:bodyPr>
            <a:normAutofit/>
          </a:bodyPr>
          <a:lstStyle/>
          <a:p>
            <a:pPr>
              <a:spcAft>
                <a:spcPts val="600"/>
              </a:spcAft>
            </a:pPr>
            <a:fld id="{61696EC4-B4CF-4701-AD06-A8439D6D8E12}" type="slidenum">
              <a:rPr lang="de-DE" sz="1050"/>
              <a:pPr>
                <a:spcAft>
                  <a:spcPts val="600"/>
                </a:spcAft>
              </a:pPr>
              <a:t>31</a:t>
            </a:fld>
            <a:endParaRPr lang="de-DE" sz="1050"/>
          </a:p>
        </p:txBody>
      </p:sp>
      <p:grpSp>
        <p:nvGrpSpPr>
          <p:cNvPr id="17" name="组合 16">
            <a:extLst>
              <a:ext uri="{FF2B5EF4-FFF2-40B4-BE49-F238E27FC236}">
                <a16:creationId xmlns:a16="http://schemas.microsoft.com/office/drawing/2014/main" id="{43F21770-7AE7-5648-8756-D2C3DB0B2403}"/>
              </a:ext>
            </a:extLst>
          </p:cNvPr>
          <p:cNvGrpSpPr/>
          <p:nvPr/>
        </p:nvGrpSpPr>
        <p:grpSpPr>
          <a:xfrm>
            <a:off x="47999" y="5807146"/>
            <a:ext cx="12096001" cy="476991"/>
            <a:chOff x="47999" y="5692850"/>
            <a:chExt cx="12096001" cy="476991"/>
          </a:xfrm>
        </p:grpSpPr>
        <p:grpSp>
          <p:nvGrpSpPr>
            <p:cNvPr id="19" name="组合 18">
              <a:extLst>
                <a:ext uri="{FF2B5EF4-FFF2-40B4-BE49-F238E27FC236}">
                  <a16:creationId xmlns:a16="http://schemas.microsoft.com/office/drawing/2014/main" id="{22D5139F-31C9-E442-8F22-B4E8D2B56167}"/>
                </a:ext>
              </a:extLst>
            </p:cNvPr>
            <p:cNvGrpSpPr/>
            <p:nvPr/>
          </p:nvGrpSpPr>
          <p:grpSpPr>
            <a:xfrm>
              <a:off x="47999" y="5692850"/>
              <a:ext cx="12096001" cy="476991"/>
              <a:chOff x="47999" y="5692850"/>
              <a:chExt cx="12096001" cy="476991"/>
            </a:xfrm>
          </p:grpSpPr>
          <p:grpSp>
            <p:nvGrpSpPr>
              <p:cNvPr id="23" name="Gruppieren 21">
                <a:extLst>
                  <a:ext uri="{FF2B5EF4-FFF2-40B4-BE49-F238E27FC236}">
                    <a16:creationId xmlns:a16="http://schemas.microsoft.com/office/drawing/2014/main" id="{4D18BF73-654A-5149-BE3F-3C17B6D010E0}"/>
                  </a:ext>
                </a:extLst>
              </p:cNvPr>
              <p:cNvGrpSpPr/>
              <p:nvPr/>
            </p:nvGrpSpPr>
            <p:grpSpPr>
              <a:xfrm>
                <a:off x="47999" y="5692850"/>
                <a:ext cx="12096001" cy="476991"/>
                <a:chOff x="25400" y="5986694"/>
                <a:chExt cx="9072000" cy="357743"/>
              </a:xfrm>
            </p:grpSpPr>
            <p:sp>
              <p:nvSpPr>
                <p:cNvPr id="26" name="Textfeld 13">
                  <a:extLst>
                    <a:ext uri="{FF2B5EF4-FFF2-40B4-BE49-F238E27FC236}">
                      <a16:creationId xmlns:a16="http://schemas.microsoft.com/office/drawing/2014/main" id="{26C4E6A7-70AD-F645-90F7-08A56CEB0E68}"/>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27" name="Textfeld 14">
                  <a:extLst>
                    <a:ext uri="{FF2B5EF4-FFF2-40B4-BE49-F238E27FC236}">
                      <a16:creationId xmlns:a16="http://schemas.microsoft.com/office/drawing/2014/main" id="{13169CF1-9A5F-0549-A337-7642FADDC0B9}"/>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28" name="Textfeld 10">
                  <a:extLst>
                    <a:ext uri="{FF2B5EF4-FFF2-40B4-BE49-F238E27FC236}">
                      <a16:creationId xmlns:a16="http://schemas.microsoft.com/office/drawing/2014/main" id="{0B05C3BA-B594-3B45-9439-41E5155FA61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29" name="Textfeld 11">
                  <a:extLst>
                    <a:ext uri="{FF2B5EF4-FFF2-40B4-BE49-F238E27FC236}">
                      <a16:creationId xmlns:a16="http://schemas.microsoft.com/office/drawing/2014/main" id="{55C64645-F39C-874E-A3FD-116FE8D35170}"/>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30" name="Eingekerbter Richtungspfeil 23">
                  <a:extLst>
                    <a:ext uri="{FF2B5EF4-FFF2-40B4-BE49-F238E27FC236}">
                      <a16:creationId xmlns:a16="http://schemas.microsoft.com/office/drawing/2014/main" id="{3BEB6BF3-3DD0-E445-A568-FD80A2B2716B}"/>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1" name="Eingekerbter Richtungspfeil 24">
                  <a:extLst>
                    <a:ext uri="{FF2B5EF4-FFF2-40B4-BE49-F238E27FC236}">
                      <a16:creationId xmlns:a16="http://schemas.microsoft.com/office/drawing/2014/main" id="{82F9E7FA-2AE5-4347-A86B-046D81E255CE}"/>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2" name="Eingekerbter Richtungspfeil 25">
                  <a:extLst>
                    <a:ext uri="{FF2B5EF4-FFF2-40B4-BE49-F238E27FC236}">
                      <a16:creationId xmlns:a16="http://schemas.microsoft.com/office/drawing/2014/main" id="{414C70BE-80BD-B44E-BABE-39173DA5A3A7}"/>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3" name="Textfeld 15">
                  <a:extLst>
                    <a:ext uri="{FF2B5EF4-FFF2-40B4-BE49-F238E27FC236}">
                      <a16:creationId xmlns:a16="http://schemas.microsoft.com/office/drawing/2014/main" id="{3D5B2261-1E31-7749-BD2F-E4FE43B23883}"/>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34" name="Eingekerbter Richtungspfeil 27">
                  <a:extLst>
                    <a:ext uri="{FF2B5EF4-FFF2-40B4-BE49-F238E27FC236}">
                      <a16:creationId xmlns:a16="http://schemas.microsoft.com/office/drawing/2014/main" id="{A459F64C-E8F4-124A-85ED-ADA86AD951DE}"/>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35" name="Gerade Verbindung 28">
                  <a:extLst>
                    <a:ext uri="{FF2B5EF4-FFF2-40B4-BE49-F238E27FC236}">
                      <a16:creationId xmlns:a16="http://schemas.microsoft.com/office/drawing/2014/main" id="{02E7BB67-F5DC-4540-8945-B975E29E792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Eingekerbter Richtungspfeil 29">
                  <a:extLst>
                    <a:ext uri="{FF2B5EF4-FFF2-40B4-BE49-F238E27FC236}">
                      <a16:creationId xmlns:a16="http://schemas.microsoft.com/office/drawing/2014/main" id="{8B2AC32C-8B6A-0741-BAA2-069E2D2634E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24" name="Textfeld 11">
                <a:extLst>
                  <a:ext uri="{FF2B5EF4-FFF2-40B4-BE49-F238E27FC236}">
                    <a16:creationId xmlns:a16="http://schemas.microsoft.com/office/drawing/2014/main" id="{2FF78B42-36ED-2641-BB07-BE42D3208C9F}"/>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25" name="Eingekerbter Richtungspfeil 23">
                <a:extLst>
                  <a:ext uri="{FF2B5EF4-FFF2-40B4-BE49-F238E27FC236}">
                    <a16:creationId xmlns:a16="http://schemas.microsoft.com/office/drawing/2014/main" id="{47CAA8EB-C473-8D4C-B977-42CDBD96AF95}"/>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2" name="Textfeld 13">
              <a:extLst>
                <a:ext uri="{FF2B5EF4-FFF2-40B4-BE49-F238E27FC236}">
                  <a16:creationId xmlns:a16="http://schemas.microsoft.com/office/drawing/2014/main" id="{FC91ABB6-9A95-364E-8378-67951FA73F91}"/>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
        <p:nvSpPr>
          <p:cNvPr id="8" name="文本框 7">
            <a:extLst>
              <a:ext uri="{FF2B5EF4-FFF2-40B4-BE49-F238E27FC236}">
                <a16:creationId xmlns:a16="http://schemas.microsoft.com/office/drawing/2014/main" id="{7887720F-FBB1-9042-975A-3479901CE24E}"/>
              </a:ext>
            </a:extLst>
          </p:cNvPr>
          <p:cNvSpPr txBox="1"/>
          <p:nvPr/>
        </p:nvSpPr>
        <p:spPr>
          <a:xfrm>
            <a:off x="5948548" y="2699624"/>
            <a:ext cx="2695074" cy="369332"/>
          </a:xfrm>
          <a:prstGeom prst="rect">
            <a:avLst/>
          </a:prstGeom>
          <a:noFill/>
        </p:spPr>
        <p:txBody>
          <a:bodyPr wrap="square" rtlCol="0">
            <a:spAutoFit/>
          </a:bodyPr>
          <a:lstStyle/>
          <a:p>
            <a:r>
              <a:rPr kumimoji="1" lang="en-US" altLang="zh-CN" dirty="0"/>
              <a:t>Warped Image of ROI 3</a:t>
            </a:r>
            <a:endParaRPr kumimoji="1" lang="zh-CN" altLang="en-US" dirty="0"/>
          </a:p>
        </p:txBody>
      </p:sp>
      <p:pic>
        <p:nvPicPr>
          <p:cNvPr id="41" name="内容占位符 6">
            <a:extLst>
              <a:ext uri="{FF2B5EF4-FFF2-40B4-BE49-F238E27FC236}">
                <a16:creationId xmlns:a16="http://schemas.microsoft.com/office/drawing/2014/main" id="{4FA2AB8A-9654-5942-A134-58B3450B03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13700" y="3447407"/>
            <a:ext cx="5571540" cy="928590"/>
          </a:xfrm>
          <a:prstGeom prst="rect">
            <a:avLst/>
          </a:prstGeom>
        </p:spPr>
      </p:pic>
      <p:sp>
        <p:nvSpPr>
          <p:cNvPr id="42" name="文本框 41">
            <a:extLst>
              <a:ext uri="{FF2B5EF4-FFF2-40B4-BE49-F238E27FC236}">
                <a16:creationId xmlns:a16="http://schemas.microsoft.com/office/drawing/2014/main" id="{F5835672-459F-764B-889A-8F6B9A61DC22}"/>
              </a:ext>
            </a:extLst>
          </p:cNvPr>
          <p:cNvSpPr txBox="1"/>
          <p:nvPr/>
        </p:nvSpPr>
        <p:spPr>
          <a:xfrm>
            <a:off x="5999688" y="4712547"/>
            <a:ext cx="2592793" cy="369332"/>
          </a:xfrm>
          <a:prstGeom prst="rect">
            <a:avLst/>
          </a:prstGeom>
          <a:noFill/>
        </p:spPr>
        <p:txBody>
          <a:bodyPr wrap="square" rtlCol="0">
            <a:spAutoFit/>
          </a:bodyPr>
          <a:lstStyle/>
          <a:p>
            <a:r>
              <a:rPr kumimoji="1" lang="en-US" altLang="zh-CN" dirty="0"/>
              <a:t>Warped Image of ROI 4</a:t>
            </a:r>
            <a:endParaRPr kumimoji="1" lang="zh-CN" altLang="en-US" dirty="0"/>
          </a:p>
        </p:txBody>
      </p:sp>
    </p:spTree>
    <p:extLst>
      <p:ext uri="{BB962C8B-B14F-4D97-AF65-F5344CB8AC3E}">
        <p14:creationId xmlns:p14="http://schemas.microsoft.com/office/powerpoint/2010/main" val="3278356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FD110C9D-460B-314B-8816-F261673BE4D1}"/>
              </a:ext>
            </a:extLst>
          </p:cNvPr>
          <p:cNvSpPr txBox="1"/>
          <p:nvPr/>
        </p:nvSpPr>
        <p:spPr>
          <a:xfrm>
            <a:off x="535020" y="6858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a:solidFill>
                  <a:srgbClr val="FFFFFF"/>
                </a:solidFill>
                <a:latin typeface="+mj-lt"/>
                <a:ea typeface="+mj-ea"/>
                <a:cs typeface="+mj-cs"/>
              </a:rPr>
              <a:t>Agenda</a:t>
            </a:r>
          </a:p>
        </p:txBody>
      </p:sp>
      <p:sp>
        <p:nvSpPr>
          <p:cNvPr id="2" name="日期占位符 1">
            <a:extLst>
              <a:ext uri="{FF2B5EF4-FFF2-40B4-BE49-F238E27FC236}">
                <a16:creationId xmlns:a16="http://schemas.microsoft.com/office/drawing/2014/main" id="{09057F19-93A5-D74E-A881-2E96C36C1568}"/>
              </a:ext>
            </a:extLst>
          </p:cNvPr>
          <p:cNvSpPr>
            <a:spLocks noGrp="1"/>
          </p:cNvSpPr>
          <p:nvPr>
            <p:ph type="dt" sz="half" idx="10"/>
          </p:nvPr>
        </p:nvSpPr>
        <p:spPr>
          <a:xfrm>
            <a:off x="535021" y="6309360"/>
            <a:ext cx="3046379" cy="365125"/>
          </a:xfrm>
        </p:spPr>
        <p:txBody>
          <a:bodyPr vert="horz" lIns="91440" tIns="45720" rIns="91440" bIns="45720" rtlCol="0" anchor="ctr">
            <a:normAutofit/>
          </a:bodyPr>
          <a:lstStyle/>
          <a:p>
            <a:pPr>
              <a:spcAft>
                <a:spcPts val="600"/>
              </a:spcAft>
            </a:pPr>
            <a:fld id="{CEFB506B-D846-4657-8348-A81F9E0CFEA5}" type="datetime3">
              <a:rPr lang="en-US">
                <a:solidFill>
                  <a:prstClr val="black">
                    <a:tint val="75000"/>
                  </a:prstClr>
                </a:solidFill>
              </a:rPr>
              <a:pPr>
                <a:spcAft>
                  <a:spcPts val="600"/>
                </a:spcAft>
              </a:pPr>
              <a:t>30 June 2020</a:t>
            </a:fld>
            <a:endParaRPr lang="en-US">
              <a:solidFill>
                <a:prstClr val="black">
                  <a:tint val="75000"/>
                </a:prstClr>
              </a:solidFill>
            </a:endParaRPr>
          </a:p>
        </p:txBody>
      </p:sp>
      <p:sp>
        <p:nvSpPr>
          <p:cNvPr id="3" name="灯片编号占位符 2">
            <a:extLst>
              <a:ext uri="{FF2B5EF4-FFF2-40B4-BE49-F238E27FC236}">
                <a16:creationId xmlns:a16="http://schemas.microsoft.com/office/drawing/2014/main" id="{5D2B7B9A-8EB9-1742-BD23-F38BA81656E0}"/>
              </a:ext>
            </a:extLst>
          </p:cNvPr>
          <p:cNvSpPr>
            <a:spLocks noGrp="1"/>
          </p:cNvSpPr>
          <p:nvPr>
            <p:ph type="sldNum" sz="quarter" idx="12"/>
          </p:nvPr>
        </p:nvSpPr>
        <p:spPr>
          <a:xfrm>
            <a:off x="-659573" y="6309359"/>
            <a:ext cx="1088231" cy="365125"/>
          </a:xfrm>
        </p:spPr>
        <p:txBody>
          <a:bodyPr vert="horz" lIns="91440" tIns="45720" rIns="91440" bIns="45720" rtlCol="0" anchor="ctr">
            <a:normAutofit/>
          </a:bodyPr>
          <a:lstStyle/>
          <a:p>
            <a:pPr algn="r">
              <a:spcAft>
                <a:spcPts val="600"/>
              </a:spcAft>
            </a:pPr>
            <a:fld id="{61696EC4-B4CF-4701-AD06-A8439D6D8E12}" type="slidenum">
              <a:rPr lang="en-US"/>
              <a:pPr algn="r">
                <a:spcAft>
                  <a:spcPts val="600"/>
                </a:spcAft>
              </a:pPr>
              <a:t>32</a:t>
            </a:fld>
            <a:endParaRPr lang="en-US" dirty="0"/>
          </a:p>
        </p:txBody>
      </p:sp>
      <p:graphicFrame>
        <p:nvGraphicFramePr>
          <p:cNvPr id="26" name="文本框 23">
            <a:extLst>
              <a:ext uri="{FF2B5EF4-FFF2-40B4-BE49-F238E27FC236}">
                <a16:creationId xmlns:a16="http://schemas.microsoft.com/office/drawing/2014/main" id="{629B52D8-6361-49EF-8B13-7ED05579DF82}"/>
              </a:ext>
            </a:extLst>
          </p:cNvPr>
          <p:cNvGraphicFramePr/>
          <p:nvPr>
            <p:extLst>
              <p:ext uri="{D42A27DB-BD31-4B8C-83A1-F6EECF244321}">
                <p14:modId xmlns:p14="http://schemas.microsoft.com/office/powerpoint/2010/main" val="399388704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Freeform: Shape 35">
            <a:extLst>
              <a:ext uri="{FF2B5EF4-FFF2-40B4-BE49-F238E27FC236}">
                <a16:creationId xmlns:a16="http://schemas.microsoft.com/office/drawing/2014/main" id="{AE2442EF-69D2-374D-A9C5-78EF5D461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37">
            <a:extLst>
              <a:ext uri="{FF2B5EF4-FFF2-40B4-BE49-F238E27FC236}">
                <a16:creationId xmlns:a16="http://schemas.microsoft.com/office/drawing/2014/main" id="{D9191595-12C1-E749-BC16-0D0669776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E505D260-E699-B54B-A133-292B11D76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120A75EF-976E-5F43-9AA3-3CA03A760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8A2E4A91-A80C-3440-8BE6-3A36C5830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4BDBD6E5-83A8-6C4C-B2B4-FDB0BE1A9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A13BC388-983D-C045-82AF-D90878D2C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2CDA2095-6E55-9940-93F2-11D7BDF436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4" name="文本框 23">
            <a:extLst>
              <a:ext uri="{FF2B5EF4-FFF2-40B4-BE49-F238E27FC236}">
                <a16:creationId xmlns:a16="http://schemas.microsoft.com/office/drawing/2014/main" id="{880293D6-04BC-AB41-81D0-7CB8BA0DD17D}"/>
              </a:ext>
            </a:extLst>
          </p:cNvPr>
          <p:cNvSpPr txBox="1"/>
          <p:nvPr/>
        </p:nvSpPr>
        <p:spPr>
          <a:xfrm>
            <a:off x="687420" y="8382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dirty="0">
                <a:solidFill>
                  <a:srgbClr val="FFFFFF"/>
                </a:solidFill>
                <a:latin typeface="+mj-lt"/>
                <a:ea typeface="+mj-ea"/>
                <a:cs typeface="+mj-cs"/>
              </a:rPr>
              <a:t>Agenda</a:t>
            </a:r>
          </a:p>
        </p:txBody>
      </p:sp>
    </p:spTree>
    <p:extLst>
      <p:ext uri="{BB962C8B-B14F-4D97-AF65-F5344CB8AC3E}">
        <p14:creationId xmlns:p14="http://schemas.microsoft.com/office/powerpoint/2010/main" val="55448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9779491-9290-574E-9F92-575C539B4485}"/>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10C8B8C-3213-7748-AB26-271DCE767506}"/>
              </a:ext>
            </a:extLst>
          </p:cNvPr>
          <p:cNvSpPr>
            <a:spLocks noGrp="1"/>
          </p:cNvSpPr>
          <p:nvPr>
            <p:ph type="sldNum" sz="quarter" idx="12"/>
          </p:nvPr>
        </p:nvSpPr>
        <p:spPr/>
        <p:txBody>
          <a:bodyPr/>
          <a:lstStyle/>
          <a:p>
            <a:fld id="{61696EC4-B4CF-4701-AD06-A8439D6D8E12}" type="slidenum">
              <a:rPr lang="de-DE" smtClean="0"/>
              <a:t>33</a:t>
            </a:fld>
            <a:endParaRPr lang="de-DE"/>
          </a:p>
        </p:txBody>
      </p:sp>
      <p:sp>
        <p:nvSpPr>
          <p:cNvPr id="2" name="标题 1">
            <a:extLst>
              <a:ext uri="{FF2B5EF4-FFF2-40B4-BE49-F238E27FC236}">
                <a16:creationId xmlns:a16="http://schemas.microsoft.com/office/drawing/2014/main" id="{422C2337-9815-BE4C-9E59-D7E94EF02876}"/>
              </a:ext>
            </a:extLst>
          </p:cNvPr>
          <p:cNvSpPr>
            <a:spLocks noGrp="1"/>
          </p:cNvSpPr>
          <p:nvPr>
            <p:ph type="title"/>
          </p:nvPr>
        </p:nvSpPr>
        <p:spPr/>
        <p:txBody>
          <a:bodyPr/>
          <a:lstStyle/>
          <a:p>
            <a:pPr algn="ctr"/>
            <a:r>
              <a:rPr kumimoji="1" lang="en-US" altLang="zh-CN" dirty="0"/>
              <a:t>Evaluation</a:t>
            </a:r>
            <a:endParaRPr kumimoji="1" lang="zh-CN" altLang="en-US" dirty="0"/>
          </a:p>
        </p:txBody>
      </p:sp>
      <p:grpSp>
        <p:nvGrpSpPr>
          <p:cNvPr id="6" name="组合 5">
            <a:extLst>
              <a:ext uri="{FF2B5EF4-FFF2-40B4-BE49-F238E27FC236}">
                <a16:creationId xmlns:a16="http://schemas.microsoft.com/office/drawing/2014/main" id="{204DF554-4DF4-594E-8A0C-1359F8CB4D39}"/>
              </a:ext>
            </a:extLst>
          </p:cNvPr>
          <p:cNvGrpSpPr/>
          <p:nvPr/>
        </p:nvGrpSpPr>
        <p:grpSpPr>
          <a:xfrm>
            <a:off x="47999" y="5807146"/>
            <a:ext cx="12096001" cy="476991"/>
            <a:chOff x="47999" y="5692850"/>
            <a:chExt cx="12096001" cy="476991"/>
          </a:xfrm>
        </p:grpSpPr>
        <p:grpSp>
          <p:nvGrpSpPr>
            <p:cNvPr id="7" name="组合 6">
              <a:extLst>
                <a:ext uri="{FF2B5EF4-FFF2-40B4-BE49-F238E27FC236}">
                  <a16:creationId xmlns:a16="http://schemas.microsoft.com/office/drawing/2014/main" id="{9366ACB4-D5C8-C64B-BFD9-F932F239117C}"/>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5397D8AA-B94A-5147-99AE-3BB86C91C361}"/>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BBEBAFFC-D756-404F-AB0F-1F738469F2A9}"/>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B969842C-2C87-C94B-B789-B39C7788CE5C}"/>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4" name="Textfeld 10">
                  <a:extLst>
                    <a:ext uri="{FF2B5EF4-FFF2-40B4-BE49-F238E27FC236}">
                      <a16:creationId xmlns:a16="http://schemas.microsoft.com/office/drawing/2014/main" id="{B50EE649-6F4E-ED4F-A92B-69107BF9C801}"/>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D0896AB9-3142-FE44-AD3C-38D8729D1E15}"/>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E3282BCB-4968-E647-9AC6-E26BD00CB88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6F659C10-AF19-6D4E-AB69-E8454D351658}"/>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035FB9F1-E574-6C48-842B-6E538D4052C6}"/>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E934E3D3-EF67-174E-8512-D9B48203D317}"/>
                    </a:ext>
                  </a:extLst>
                </p:cNvPr>
                <p:cNvSpPr txBox="1"/>
                <p:nvPr/>
              </p:nvSpPr>
              <p:spPr>
                <a:xfrm>
                  <a:off x="5595991" y="6090522"/>
                  <a:ext cx="916357"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Evaluation</a:t>
                  </a:r>
                </a:p>
              </p:txBody>
            </p:sp>
            <p:sp>
              <p:nvSpPr>
                <p:cNvPr id="20" name="Eingekerbter Richtungspfeil 27">
                  <a:extLst>
                    <a:ext uri="{FF2B5EF4-FFF2-40B4-BE49-F238E27FC236}">
                      <a16:creationId xmlns:a16="http://schemas.microsoft.com/office/drawing/2014/main" id="{7E9B9E00-FA2C-224D-90E5-FD78096C75E4}"/>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74A70030-7EB7-BC47-AF91-B70EE872CCDE}"/>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0E3AC018-8F4E-774F-BEA6-2B0AEDD1960E}"/>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67DCA378-F176-F14E-8A7E-AEC164C2F6F3}"/>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DFCCD840-AEBB-5042-AE86-13B8BFF07C8A}"/>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1C938107-E9D1-3748-B0A4-E3CFFD3C6209}"/>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24" name="任意形状 23">
            <a:extLst>
              <a:ext uri="{FF2B5EF4-FFF2-40B4-BE49-F238E27FC236}">
                <a16:creationId xmlns:a16="http://schemas.microsoft.com/office/drawing/2014/main" id="{2B0DAE3E-659F-EE43-BA69-054AFDCF6B76}"/>
              </a:ext>
            </a:extLst>
          </p:cNvPr>
          <p:cNvSpPr/>
          <p:nvPr/>
        </p:nvSpPr>
        <p:spPr>
          <a:xfrm>
            <a:off x="754664" y="1167590"/>
            <a:ext cx="8412425" cy="1367253"/>
          </a:xfrm>
          <a:custGeom>
            <a:avLst/>
            <a:gdLst>
              <a:gd name="connsiteX0" fmla="*/ 0 w 8412425"/>
              <a:gd name="connsiteY0" fmla="*/ 136725 h 1367253"/>
              <a:gd name="connsiteX1" fmla="*/ 136725 w 8412425"/>
              <a:gd name="connsiteY1" fmla="*/ 0 h 1367253"/>
              <a:gd name="connsiteX2" fmla="*/ 8275700 w 8412425"/>
              <a:gd name="connsiteY2" fmla="*/ 0 h 1367253"/>
              <a:gd name="connsiteX3" fmla="*/ 8412425 w 8412425"/>
              <a:gd name="connsiteY3" fmla="*/ 136725 h 1367253"/>
              <a:gd name="connsiteX4" fmla="*/ 8412425 w 8412425"/>
              <a:gd name="connsiteY4" fmla="*/ 1230528 h 1367253"/>
              <a:gd name="connsiteX5" fmla="*/ 8275700 w 8412425"/>
              <a:gd name="connsiteY5" fmla="*/ 1367253 h 1367253"/>
              <a:gd name="connsiteX6" fmla="*/ 136725 w 8412425"/>
              <a:gd name="connsiteY6" fmla="*/ 1367253 h 1367253"/>
              <a:gd name="connsiteX7" fmla="*/ 0 w 8412425"/>
              <a:gd name="connsiteY7" fmla="*/ 1230528 h 1367253"/>
              <a:gd name="connsiteX8" fmla="*/ 0 w 8412425"/>
              <a:gd name="connsiteY8" fmla="*/ 136725 h 13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25" h="1367253">
                <a:moveTo>
                  <a:pt x="0" y="136725"/>
                </a:moveTo>
                <a:cubicBezTo>
                  <a:pt x="0" y="61214"/>
                  <a:pt x="61214" y="0"/>
                  <a:pt x="136725" y="0"/>
                </a:cubicBezTo>
                <a:lnTo>
                  <a:pt x="8275700" y="0"/>
                </a:lnTo>
                <a:cubicBezTo>
                  <a:pt x="8351211" y="0"/>
                  <a:pt x="8412425" y="61214"/>
                  <a:pt x="8412425" y="136725"/>
                </a:cubicBezTo>
                <a:lnTo>
                  <a:pt x="8412425" y="1230528"/>
                </a:lnTo>
                <a:cubicBezTo>
                  <a:pt x="8412425" y="1306039"/>
                  <a:pt x="8351211" y="1367253"/>
                  <a:pt x="8275700" y="1367253"/>
                </a:cubicBezTo>
                <a:lnTo>
                  <a:pt x="136725" y="1367253"/>
                </a:lnTo>
                <a:cubicBezTo>
                  <a:pt x="61214" y="1367253"/>
                  <a:pt x="0" y="1306039"/>
                  <a:pt x="0" y="1230528"/>
                </a:cubicBezTo>
                <a:lnTo>
                  <a:pt x="0" y="136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1965" tIns="161965" rIns="1557248" bIns="161965" numCol="1" spcCol="1270" anchor="ctr" anchorCtr="0">
            <a:noAutofit/>
          </a:bodyPr>
          <a:lstStyle/>
          <a:p>
            <a:pPr marL="0" lvl="0" indent="0" algn="l" defTabSz="1422400">
              <a:lnSpc>
                <a:spcPct val="90000"/>
              </a:lnSpc>
              <a:spcBef>
                <a:spcPct val="0"/>
              </a:spcBef>
              <a:spcAft>
                <a:spcPct val="35000"/>
              </a:spcAft>
              <a:buFont typeface="Wingdings" pitchFamily="2" charset="2"/>
              <a:buNone/>
            </a:pPr>
            <a:r>
              <a:rPr kumimoji="1" lang="en-US" altLang="zh-CN" sz="3200" kern="1200" dirty="0"/>
              <a:t>Dataset with ground truth:</a:t>
            </a:r>
          </a:p>
          <a:p>
            <a:pPr marL="0" lvl="0" indent="0" algn="l" defTabSz="1422400">
              <a:lnSpc>
                <a:spcPct val="90000"/>
              </a:lnSpc>
              <a:spcBef>
                <a:spcPct val="0"/>
              </a:spcBef>
              <a:spcAft>
                <a:spcPct val="35000"/>
              </a:spcAft>
              <a:buFont typeface="Wingdings" pitchFamily="2" charset="2"/>
              <a:buNone/>
            </a:pPr>
            <a:r>
              <a:rPr kumimoji="1" lang="en-US" altLang="zh-CN" sz="1800" kern="1200" dirty="0"/>
              <a:t>1.</a:t>
            </a:r>
            <a:r>
              <a:rPr kumimoji="1" lang="zh-CN" altLang="en-US" sz="1800" kern="1200" dirty="0"/>
              <a:t> </a:t>
            </a:r>
            <a:r>
              <a:rPr kumimoji="1" lang="en-US" altLang="zh-CN" sz="1800" kern="1200" dirty="0"/>
              <a:t>Public datasets</a:t>
            </a:r>
          </a:p>
          <a:p>
            <a:pPr marL="0" lvl="0" indent="0" algn="l" defTabSz="1422400">
              <a:lnSpc>
                <a:spcPct val="90000"/>
              </a:lnSpc>
              <a:spcBef>
                <a:spcPct val="0"/>
              </a:spcBef>
              <a:spcAft>
                <a:spcPct val="35000"/>
              </a:spcAft>
              <a:buFont typeface="Wingdings" pitchFamily="2" charset="2"/>
              <a:buNone/>
            </a:pPr>
            <a:r>
              <a:rPr kumimoji="1" lang="en-US" altLang="zh-CN" sz="1800" kern="1200" dirty="0"/>
              <a:t>2.</a:t>
            </a:r>
            <a:r>
              <a:rPr kumimoji="1" lang="zh-CN" altLang="en-US" sz="1800" kern="1200" dirty="0"/>
              <a:t> </a:t>
            </a:r>
            <a:r>
              <a:rPr kumimoji="1" lang="en-US" altLang="zh-CN" sz="1800" kern="1200" dirty="0"/>
              <a:t>Self-built datasets</a:t>
            </a:r>
            <a:endParaRPr lang="zh-CN" altLang="en-US" sz="1800" kern="1200" dirty="0"/>
          </a:p>
        </p:txBody>
      </p:sp>
      <p:sp>
        <p:nvSpPr>
          <p:cNvPr id="25" name="任意形状 24">
            <a:extLst>
              <a:ext uri="{FF2B5EF4-FFF2-40B4-BE49-F238E27FC236}">
                <a16:creationId xmlns:a16="http://schemas.microsoft.com/office/drawing/2014/main" id="{D0BB5570-CD77-874C-BB96-13C5BF6DE314}"/>
              </a:ext>
            </a:extLst>
          </p:cNvPr>
          <p:cNvSpPr/>
          <p:nvPr/>
        </p:nvSpPr>
        <p:spPr>
          <a:xfrm>
            <a:off x="1457650" y="2742156"/>
            <a:ext cx="8412425" cy="1367253"/>
          </a:xfrm>
          <a:custGeom>
            <a:avLst/>
            <a:gdLst>
              <a:gd name="connsiteX0" fmla="*/ 0 w 8412425"/>
              <a:gd name="connsiteY0" fmla="*/ 136725 h 1367253"/>
              <a:gd name="connsiteX1" fmla="*/ 136725 w 8412425"/>
              <a:gd name="connsiteY1" fmla="*/ 0 h 1367253"/>
              <a:gd name="connsiteX2" fmla="*/ 8275700 w 8412425"/>
              <a:gd name="connsiteY2" fmla="*/ 0 h 1367253"/>
              <a:gd name="connsiteX3" fmla="*/ 8412425 w 8412425"/>
              <a:gd name="connsiteY3" fmla="*/ 136725 h 1367253"/>
              <a:gd name="connsiteX4" fmla="*/ 8412425 w 8412425"/>
              <a:gd name="connsiteY4" fmla="*/ 1230528 h 1367253"/>
              <a:gd name="connsiteX5" fmla="*/ 8275700 w 8412425"/>
              <a:gd name="connsiteY5" fmla="*/ 1367253 h 1367253"/>
              <a:gd name="connsiteX6" fmla="*/ 136725 w 8412425"/>
              <a:gd name="connsiteY6" fmla="*/ 1367253 h 1367253"/>
              <a:gd name="connsiteX7" fmla="*/ 0 w 8412425"/>
              <a:gd name="connsiteY7" fmla="*/ 1230528 h 1367253"/>
              <a:gd name="connsiteX8" fmla="*/ 0 w 8412425"/>
              <a:gd name="connsiteY8" fmla="*/ 136725 h 13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25" h="1367253">
                <a:moveTo>
                  <a:pt x="0" y="136725"/>
                </a:moveTo>
                <a:cubicBezTo>
                  <a:pt x="0" y="61214"/>
                  <a:pt x="61214" y="0"/>
                  <a:pt x="136725" y="0"/>
                </a:cubicBezTo>
                <a:lnTo>
                  <a:pt x="8275700" y="0"/>
                </a:lnTo>
                <a:cubicBezTo>
                  <a:pt x="8351211" y="0"/>
                  <a:pt x="8412425" y="61214"/>
                  <a:pt x="8412425" y="136725"/>
                </a:cubicBezTo>
                <a:lnTo>
                  <a:pt x="8412425" y="1230528"/>
                </a:lnTo>
                <a:cubicBezTo>
                  <a:pt x="8412425" y="1306039"/>
                  <a:pt x="8351211" y="1367253"/>
                  <a:pt x="8275700" y="1367253"/>
                </a:cubicBezTo>
                <a:lnTo>
                  <a:pt x="136725" y="1367253"/>
                </a:lnTo>
                <a:cubicBezTo>
                  <a:pt x="61214" y="1367253"/>
                  <a:pt x="0" y="1306039"/>
                  <a:pt x="0" y="1230528"/>
                </a:cubicBezTo>
                <a:lnTo>
                  <a:pt x="0" y="136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1015" tIns="181015" rIns="1812003" bIns="181015" numCol="1" spcCol="1270" anchor="ctr" anchorCtr="0">
            <a:noAutofit/>
          </a:bodyPr>
          <a:lstStyle/>
          <a:p>
            <a:pPr marL="0" lvl="0" indent="0" algn="l" defTabSz="1644650">
              <a:lnSpc>
                <a:spcPct val="90000"/>
              </a:lnSpc>
              <a:spcBef>
                <a:spcPct val="0"/>
              </a:spcBef>
              <a:spcAft>
                <a:spcPct val="35000"/>
              </a:spcAft>
              <a:buFont typeface="Wingdings" pitchFamily="2" charset="2"/>
              <a:buNone/>
            </a:pPr>
            <a:r>
              <a:rPr kumimoji="1" lang="en-US" altLang="zh-CN" sz="3700" kern="1200" dirty="0"/>
              <a:t>Test with the dataset with</a:t>
            </a:r>
            <a:r>
              <a:rPr kumimoji="1" lang="zh-CN" altLang="en-US" sz="3700" kern="1200" dirty="0"/>
              <a:t> </a:t>
            </a:r>
            <a:r>
              <a:rPr kumimoji="1" lang="en-US" altLang="zh-CN" sz="3700" kern="1200" dirty="0"/>
              <a:t>ground truth</a:t>
            </a:r>
            <a:endParaRPr lang="zh-CN" altLang="en-US" sz="3700" kern="1200" dirty="0"/>
          </a:p>
        </p:txBody>
      </p:sp>
      <p:sp>
        <p:nvSpPr>
          <p:cNvPr id="26" name="任意形状 25">
            <a:extLst>
              <a:ext uri="{FF2B5EF4-FFF2-40B4-BE49-F238E27FC236}">
                <a16:creationId xmlns:a16="http://schemas.microsoft.com/office/drawing/2014/main" id="{15599589-C35A-E844-9313-2F0AFD7D27AC}"/>
              </a:ext>
            </a:extLst>
          </p:cNvPr>
          <p:cNvSpPr/>
          <p:nvPr/>
        </p:nvSpPr>
        <p:spPr>
          <a:xfrm>
            <a:off x="2199923" y="4337286"/>
            <a:ext cx="8412425" cy="1367253"/>
          </a:xfrm>
          <a:custGeom>
            <a:avLst/>
            <a:gdLst>
              <a:gd name="connsiteX0" fmla="*/ 0 w 8412425"/>
              <a:gd name="connsiteY0" fmla="*/ 136725 h 1367253"/>
              <a:gd name="connsiteX1" fmla="*/ 136725 w 8412425"/>
              <a:gd name="connsiteY1" fmla="*/ 0 h 1367253"/>
              <a:gd name="connsiteX2" fmla="*/ 8275700 w 8412425"/>
              <a:gd name="connsiteY2" fmla="*/ 0 h 1367253"/>
              <a:gd name="connsiteX3" fmla="*/ 8412425 w 8412425"/>
              <a:gd name="connsiteY3" fmla="*/ 136725 h 1367253"/>
              <a:gd name="connsiteX4" fmla="*/ 8412425 w 8412425"/>
              <a:gd name="connsiteY4" fmla="*/ 1230528 h 1367253"/>
              <a:gd name="connsiteX5" fmla="*/ 8275700 w 8412425"/>
              <a:gd name="connsiteY5" fmla="*/ 1367253 h 1367253"/>
              <a:gd name="connsiteX6" fmla="*/ 136725 w 8412425"/>
              <a:gd name="connsiteY6" fmla="*/ 1367253 h 1367253"/>
              <a:gd name="connsiteX7" fmla="*/ 0 w 8412425"/>
              <a:gd name="connsiteY7" fmla="*/ 1230528 h 1367253"/>
              <a:gd name="connsiteX8" fmla="*/ 0 w 8412425"/>
              <a:gd name="connsiteY8" fmla="*/ 136725 h 13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25" h="1367253">
                <a:moveTo>
                  <a:pt x="0" y="136725"/>
                </a:moveTo>
                <a:cubicBezTo>
                  <a:pt x="0" y="61214"/>
                  <a:pt x="61214" y="0"/>
                  <a:pt x="136725" y="0"/>
                </a:cubicBezTo>
                <a:lnTo>
                  <a:pt x="8275700" y="0"/>
                </a:lnTo>
                <a:cubicBezTo>
                  <a:pt x="8351211" y="0"/>
                  <a:pt x="8412425" y="61214"/>
                  <a:pt x="8412425" y="136725"/>
                </a:cubicBezTo>
                <a:lnTo>
                  <a:pt x="8412425" y="1230528"/>
                </a:lnTo>
                <a:cubicBezTo>
                  <a:pt x="8412425" y="1306039"/>
                  <a:pt x="8351211" y="1367253"/>
                  <a:pt x="8275700" y="1367253"/>
                </a:cubicBezTo>
                <a:lnTo>
                  <a:pt x="136725" y="1367253"/>
                </a:lnTo>
                <a:cubicBezTo>
                  <a:pt x="61214" y="1367253"/>
                  <a:pt x="0" y="1306039"/>
                  <a:pt x="0" y="1230528"/>
                </a:cubicBezTo>
                <a:lnTo>
                  <a:pt x="0" y="136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1015" tIns="181015" rIns="1812003" bIns="181015" numCol="1" spcCol="1270" anchor="ctr" anchorCtr="0">
            <a:noAutofit/>
          </a:bodyPr>
          <a:lstStyle/>
          <a:p>
            <a:pPr marL="0" lvl="0" indent="0" algn="l" defTabSz="1644650">
              <a:lnSpc>
                <a:spcPct val="90000"/>
              </a:lnSpc>
              <a:spcBef>
                <a:spcPct val="0"/>
              </a:spcBef>
              <a:spcAft>
                <a:spcPct val="35000"/>
              </a:spcAft>
              <a:buFont typeface="Wingdings" pitchFamily="2" charset="2"/>
              <a:buNone/>
            </a:pPr>
            <a:r>
              <a:rPr kumimoji="1" lang="en-US" altLang="zh-CN" sz="3700" kern="1200" dirty="0"/>
              <a:t>Compare with other algorithm</a:t>
            </a:r>
            <a:endParaRPr lang="zh-CN" altLang="en-US" sz="3700" kern="1200" dirty="0"/>
          </a:p>
        </p:txBody>
      </p:sp>
      <p:sp>
        <p:nvSpPr>
          <p:cNvPr id="27" name="任意形状 26">
            <a:extLst>
              <a:ext uri="{FF2B5EF4-FFF2-40B4-BE49-F238E27FC236}">
                <a16:creationId xmlns:a16="http://schemas.microsoft.com/office/drawing/2014/main" id="{472A49F6-25CB-544A-841E-06B511EE2DA1}"/>
              </a:ext>
            </a:extLst>
          </p:cNvPr>
          <p:cNvSpPr/>
          <p:nvPr/>
        </p:nvSpPr>
        <p:spPr>
          <a:xfrm>
            <a:off x="8239088" y="2183861"/>
            <a:ext cx="888715" cy="888715"/>
          </a:xfrm>
          <a:custGeom>
            <a:avLst/>
            <a:gdLst>
              <a:gd name="connsiteX0" fmla="*/ 0 w 888715"/>
              <a:gd name="connsiteY0" fmla="*/ 488793 h 888715"/>
              <a:gd name="connsiteX1" fmla="*/ 199961 w 888715"/>
              <a:gd name="connsiteY1" fmla="*/ 488793 h 888715"/>
              <a:gd name="connsiteX2" fmla="*/ 199961 w 888715"/>
              <a:gd name="connsiteY2" fmla="*/ 0 h 888715"/>
              <a:gd name="connsiteX3" fmla="*/ 688754 w 888715"/>
              <a:gd name="connsiteY3" fmla="*/ 0 h 888715"/>
              <a:gd name="connsiteX4" fmla="*/ 688754 w 888715"/>
              <a:gd name="connsiteY4" fmla="*/ 488793 h 888715"/>
              <a:gd name="connsiteX5" fmla="*/ 888715 w 888715"/>
              <a:gd name="connsiteY5" fmla="*/ 488793 h 888715"/>
              <a:gd name="connsiteX6" fmla="*/ 444358 w 888715"/>
              <a:gd name="connsiteY6" fmla="*/ 888715 h 888715"/>
              <a:gd name="connsiteX7" fmla="*/ 0 w 888715"/>
              <a:gd name="connsiteY7" fmla="*/ 488793 h 88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5" h="888715">
                <a:moveTo>
                  <a:pt x="0" y="488793"/>
                </a:moveTo>
                <a:lnTo>
                  <a:pt x="199961" y="488793"/>
                </a:lnTo>
                <a:lnTo>
                  <a:pt x="199961" y="0"/>
                </a:lnTo>
                <a:lnTo>
                  <a:pt x="688754" y="0"/>
                </a:lnTo>
                <a:lnTo>
                  <a:pt x="688754" y="488793"/>
                </a:lnTo>
                <a:lnTo>
                  <a:pt x="888715" y="488793"/>
                </a:lnTo>
                <a:lnTo>
                  <a:pt x="444358" y="888715"/>
                </a:lnTo>
                <a:lnTo>
                  <a:pt x="0" y="48879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5681" tIns="45720" rIns="245681" bIns="265677"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28" name="任意形状 27">
            <a:extLst>
              <a:ext uri="{FF2B5EF4-FFF2-40B4-BE49-F238E27FC236}">
                <a16:creationId xmlns:a16="http://schemas.microsoft.com/office/drawing/2014/main" id="{80E5440A-C090-894A-8BEB-ACDD709F1EF2}"/>
              </a:ext>
            </a:extLst>
          </p:cNvPr>
          <p:cNvSpPr/>
          <p:nvPr/>
        </p:nvSpPr>
        <p:spPr>
          <a:xfrm>
            <a:off x="8981361" y="3769875"/>
            <a:ext cx="888715" cy="888715"/>
          </a:xfrm>
          <a:custGeom>
            <a:avLst/>
            <a:gdLst>
              <a:gd name="connsiteX0" fmla="*/ 0 w 888715"/>
              <a:gd name="connsiteY0" fmla="*/ 488793 h 888715"/>
              <a:gd name="connsiteX1" fmla="*/ 199961 w 888715"/>
              <a:gd name="connsiteY1" fmla="*/ 488793 h 888715"/>
              <a:gd name="connsiteX2" fmla="*/ 199961 w 888715"/>
              <a:gd name="connsiteY2" fmla="*/ 0 h 888715"/>
              <a:gd name="connsiteX3" fmla="*/ 688754 w 888715"/>
              <a:gd name="connsiteY3" fmla="*/ 0 h 888715"/>
              <a:gd name="connsiteX4" fmla="*/ 688754 w 888715"/>
              <a:gd name="connsiteY4" fmla="*/ 488793 h 888715"/>
              <a:gd name="connsiteX5" fmla="*/ 888715 w 888715"/>
              <a:gd name="connsiteY5" fmla="*/ 488793 h 888715"/>
              <a:gd name="connsiteX6" fmla="*/ 444358 w 888715"/>
              <a:gd name="connsiteY6" fmla="*/ 888715 h 888715"/>
              <a:gd name="connsiteX7" fmla="*/ 0 w 888715"/>
              <a:gd name="connsiteY7" fmla="*/ 488793 h 88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715" h="888715">
                <a:moveTo>
                  <a:pt x="0" y="488793"/>
                </a:moveTo>
                <a:lnTo>
                  <a:pt x="199961" y="488793"/>
                </a:lnTo>
                <a:lnTo>
                  <a:pt x="199961" y="0"/>
                </a:lnTo>
                <a:lnTo>
                  <a:pt x="688754" y="0"/>
                </a:lnTo>
                <a:lnTo>
                  <a:pt x="688754" y="488793"/>
                </a:lnTo>
                <a:lnTo>
                  <a:pt x="888715" y="488793"/>
                </a:lnTo>
                <a:lnTo>
                  <a:pt x="444358" y="888715"/>
                </a:lnTo>
                <a:lnTo>
                  <a:pt x="0" y="48879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5681" tIns="45720" rIns="245681" bIns="265677"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Tree>
    <p:extLst>
      <p:ext uri="{BB962C8B-B14F-4D97-AF65-F5344CB8AC3E}">
        <p14:creationId xmlns:p14="http://schemas.microsoft.com/office/powerpoint/2010/main" val="164869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ppt_y</p:attrName>
                                        </p:attrNameLst>
                                      </p:cBhvr>
                                      <p:tavLst>
                                        <p:tav tm="0">
                                          <p:val>
                                            <p:strVal val="#ppt_y-#ppt_h*1.125000"/>
                                          </p:val>
                                        </p:tav>
                                        <p:tav tm="100000">
                                          <p:val>
                                            <p:strVal val="#ppt_y"/>
                                          </p:val>
                                        </p:tav>
                                      </p:tavLst>
                                    </p:anim>
                                    <p:animEffect transition="in" filter="wipe(down)">
                                      <p:cBhvr>
                                        <p:cTn id="14" dur="500"/>
                                        <p:tgtEl>
                                          <p:spTgt spid="2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p:tgtEl>
                                          <p:spTgt spid="25"/>
                                        </p:tgtEl>
                                        <p:attrNameLst>
                                          <p:attrName>ppt_y</p:attrName>
                                        </p:attrNameLst>
                                      </p:cBhvr>
                                      <p:tavLst>
                                        <p:tav tm="0">
                                          <p:val>
                                            <p:strVal val="#ppt_y-#ppt_h*1.125000"/>
                                          </p:val>
                                        </p:tav>
                                        <p:tav tm="100000">
                                          <p:val>
                                            <p:strVal val="#ppt_y"/>
                                          </p:val>
                                        </p:tav>
                                      </p:tavLst>
                                    </p:anim>
                                    <p:animEffect transition="in" filter="wipe(down)">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ppt_y</p:attrName>
                                        </p:attrNameLst>
                                      </p:cBhvr>
                                      <p:tavLst>
                                        <p:tav tm="0">
                                          <p:val>
                                            <p:strVal val="#ppt_y-#ppt_h*1.125000"/>
                                          </p:val>
                                        </p:tav>
                                        <p:tav tm="100000">
                                          <p:val>
                                            <p:strVal val="#ppt_y"/>
                                          </p:val>
                                        </p:tav>
                                      </p:tavLst>
                                    </p:anim>
                                    <p:animEffect transition="in" filter="wipe(down)">
                                      <p:cBhvr>
                                        <p:cTn id="24" dur="500"/>
                                        <p:tgtEl>
                                          <p:spTgt spid="28"/>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ppt_y</p:attrName>
                                        </p:attrNameLst>
                                      </p:cBhvr>
                                      <p:tavLst>
                                        <p:tav tm="0">
                                          <p:val>
                                            <p:strVal val="#ppt_y-#ppt_h*1.125000"/>
                                          </p:val>
                                        </p:tav>
                                        <p:tav tm="100000">
                                          <p:val>
                                            <p:strVal val="#ppt_y"/>
                                          </p:val>
                                        </p:tav>
                                      </p:tavLst>
                                    </p:anim>
                                    <p:animEffect transition="in" filter="wipe(down)">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占位符 29">
            <a:extLst>
              <a:ext uri="{FF2B5EF4-FFF2-40B4-BE49-F238E27FC236}">
                <a16:creationId xmlns:a16="http://schemas.microsoft.com/office/drawing/2014/main" id="{BAFB0BA6-1B1F-D34B-B39B-82CD0B668037}"/>
              </a:ext>
            </a:extLst>
          </p:cNvPr>
          <p:cNvSpPr>
            <a:spLocks noGrp="1"/>
          </p:cNvSpPr>
          <p:nvPr>
            <p:ph type="body" idx="1"/>
          </p:nvPr>
        </p:nvSpPr>
        <p:spPr>
          <a:xfrm>
            <a:off x="740537" y="1320890"/>
            <a:ext cx="5104240" cy="411999"/>
          </a:xfrm>
        </p:spPr>
        <p:txBody>
          <a:bodyPr>
            <a:normAutofit/>
          </a:bodyPr>
          <a:lstStyle/>
          <a:p>
            <a:r>
              <a:rPr lang="en-US" altLang="zh-CN" sz="2400" dirty="0">
                <a:solidFill>
                  <a:srgbClr val="FF0000"/>
                </a:solidFill>
              </a:rPr>
              <a:t>Middlebury Stereo </a:t>
            </a:r>
            <a:r>
              <a:rPr lang="en-US" altLang="zh-CN" sz="2400" dirty="0"/>
              <a:t>Vision Datasets</a:t>
            </a:r>
            <a:endParaRPr lang="zh-CN" altLang="en-US" sz="1800" dirty="0"/>
          </a:p>
        </p:txBody>
      </p:sp>
      <p:pic>
        <p:nvPicPr>
          <p:cNvPr id="34" name="内容占位符 33" descr="图片包含 山, 草, 桌子, 风景&#10;&#10;描述已自动生成">
            <a:extLst>
              <a:ext uri="{FF2B5EF4-FFF2-40B4-BE49-F238E27FC236}">
                <a16:creationId xmlns:a16="http://schemas.microsoft.com/office/drawing/2014/main" id="{2395E6CB-B7B0-AB42-8F1A-63D186D565A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7607" y="2031049"/>
            <a:ext cx="2369811" cy="2084556"/>
          </a:xfrm>
        </p:spPr>
      </p:pic>
      <p:sp>
        <p:nvSpPr>
          <p:cNvPr id="31" name="文本占位符 30">
            <a:extLst>
              <a:ext uri="{FF2B5EF4-FFF2-40B4-BE49-F238E27FC236}">
                <a16:creationId xmlns:a16="http://schemas.microsoft.com/office/drawing/2014/main" id="{DA5D7B01-087D-2F4D-B07A-27C1DF35B60A}"/>
              </a:ext>
            </a:extLst>
          </p:cNvPr>
          <p:cNvSpPr>
            <a:spLocks noGrp="1"/>
          </p:cNvSpPr>
          <p:nvPr>
            <p:ph type="body" sz="quarter" idx="3"/>
          </p:nvPr>
        </p:nvSpPr>
        <p:spPr>
          <a:xfrm>
            <a:off x="6788415" y="1315392"/>
            <a:ext cx="4230584" cy="417497"/>
          </a:xfrm>
        </p:spPr>
        <p:txBody>
          <a:bodyPr>
            <a:normAutofit/>
          </a:bodyPr>
          <a:lstStyle/>
          <a:p>
            <a:r>
              <a:rPr kumimoji="1" lang="en-US" altLang="zh-CN" sz="2400" dirty="0">
                <a:solidFill>
                  <a:srgbClr val="FF0000"/>
                </a:solidFill>
              </a:rPr>
              <a:t>New Tsukuba </a:t>
            </a:r>
            <a:r>
              <a:rPr kumimoji="1" lang="en-US" altLang="zh-CN" sz="2400" dirty="0"/>
              <a:t>Stereo Dataset</a:t>
            </a:r>
            <a:endParaRPr kumimoji="1" lang="zh-CN" altLang="en-US" sz="2400" dirty="0"/>
          </a:p>
        </p:txBody>
      </p:sp>
      <p:pic>
        <p:nvPicPr>
          <p:cNvPr id="36" name="内容占位符 35" descr="图片包含 山, 桌子, 照片, 风景&#10;&#10;描述已自动生成">
            <a:extLst>
              <a:ext uri="{FF2B5EF4-FFF2-40B4-BE49-F238E27FC236}">
                <a16:creationId xmlns:a16="http://schemas.microsoft.com/office/drawing/2014/main" id="{BA4658F2-9C1C-354E-888B-3539DC71D6A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3227418" y="2031048"/>
            <a:ext cx="2369812" cy="2084557"/>
          </a:xfrm>
        </p:spPr>
      </p:pic>
      <p:sp>
        <p:nvSpPr>
          <p:cNvPr id="3" name="日期占位符 2">
            <a:extLst>
              <a:ext uri="{FF2B5EF4-FFF2-40B4-BE49-F238E27FC236}">
                <a16:creationId xmlns:a16="http://schemas.microsoft.com/office/drawing/2014/main" id="{49779491-9290-574E-9F92-575C539B4485}"/>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10C8B8C-3213-7748-AB26-271DCE767506}"/>
              </a:ext>
            </a:extLst>
          </p:cNvPr>
          <p:cNvSpPr>
            <a:spLocks noGrp="1"/>
          </p:cNvSpPr>
          <p:nvPr>
            <p:ph type="sldNum" sz="quarter" idx="12"/>
          </p:nvPr>
        </p:nvSpPr>
        <p:spPr/>
        <p:txBody>
          <a:bodyPr/>
          <a:lstStyle/>
          <a:p>
            <a:fld id="{61696EC4-B4CF-4701-AD06-A8439D6D8E12}" type="slidenum">
              <a:rPr lang="de-DE" smtClean="0"/>
              <a:t>34</a:t>
            </a:fld>
            <a:endParaRPr lang="de-DE"/>
          </a:p>
        </p:txBody>
      </p:sp>
      <p:sp>
        <p:nvSpPr>
          <p:cNvPr id="2" name="标题 1">
            <a:extLst>
              <a:ext uri="{FF2B5EF4-FFF2-40B4-BE49-F238E27FC236}">
                <a16:creationId xmlns:a16="http://schemas.microsoft.com/office/drawing/2014/main" id="{422C2337-9815-BE4C-9E59-D7E94EF02876}"/>
              </a:ext>
            </a:extLst>
          </p:cNvPr>
          <p:cNvSpPr>
            <a:spLocks noGrp="1"/>
          </p:cNvSpPr>
          <p:nvPr>
            <p:ph type="title"/>
          </p:nvPr>
        </p:nvSpPr>
        <p:spPr/>
        <p:txBody>
          <a:bodyPr/>
          <a:lstStyle/>
          <a:p>
            <a:pPr algn="ctr"/>
            <a:r>
              <a:rPr kumimoji="1" lang="en-US" altLang="zh-CN" dirty="0"/>
              <a:t>Public Datasets</a:t>
            </a:r>
          </a:p>
        </p:txBody>
      </p:sp>
      <p:grpSp>
        <p:nvGrpSpPr>
          <p:cNvPr id="6" name="组合 5">
            <a:extLst>
              <a:ext uri="{FF2B5EF4-FFF2-40B4-BE49-F238E27FC236}">
                <a16:creationId xmlns:a16="http://schemas.microsoft.com/office/drawing/2014/main" id="{204DF554-4DF4-594E-8A0C-1359F8CB4D39}"/>
              </a:ext>
            </a:extLst>
          </p:cNvPr>
          <p:cNvGrpSpPr/>
          <p:nvPr/>
        </p:nvGrpSpPr>
        <p:grpSpPr>
          <a:xfrm>
            <a:off x="47999" y="5807146"/>
            <a:ext cx="12096001" cy="476991"/>
            <a:chOff x="47999" y="5692850"/>
            <a:chExt cx="12096001" cy="476991"/>
          </a:xfrm>
        </p:grpSpPr>
        <p:grpSp>
          <p:nvGrpSpPr>
            <p:cNvPr id="7" name="组合 6">
              <a:extLst>
                <a:ext uri="{FF2B5EF4-FFF2-40B4-BE49-F238E27FC236}">
                  <a16:creationId xmlns:a16="http://schemas.microsoft.com/office/drawing/2014/main" id="{9366ACB4-D5C8-C64B-BFD9-F932F239117C}"/>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5397D8AA-B94A-5147-99AE-3BB86C91C361}"/>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BBEBAFFC-D756-404F-AB0F-1F738469F2A9}"/>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B969842C-2C87-C94B-B789-B39C7788CE5C}"/>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4" name="Textfeld 10">
                  <a:extLst>
                    <a:ext uri="{FF2B5EF4-FFF2-40B4-BE49-F238E27FC236}">
                      <a16:creationId xmlns:a16="http://schemas.microsoft.com/office/drawing/2014/main" id="{B50EE649-6F4E-ED4F-A92B-69107BF9C801}"/>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D0896AB9-3142-FE44-AD3C-38D8729D1E15}"/>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E3282BCB-4968-E647-9AC6-E26BD00CB88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6F659C10-AF19-6D4E-AB69-E8454D351658}"/>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035FB9F1-E574-6C48-842B-6E538D4052C6}"/>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E934E3D3-EF67-174E-8512-D9B48203D317}"/>
                    </a:ext>
                  </a:extLst>
                </p:cNvPr>
                <p:cNvSpPr txBox="1"/>
                <p:nvPr/>
              </p:nvSpPr>
              <p:spPr>
                <a:xfrm>
                  <a:off x="5595991" y="6090522"/>
                  <a:ext cx="916357"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Evaluation</a:t>
                  </a:r>
                </a:p>
              </p:txBody>
            </p:sp>
            <p:sp>
              <p:nvSpPr>
                <p:cNvPr id="20" name="Eingekerbter Richtungspfeil 27">
                  <a:extLst>
                    <a:ext uri="{FF2B5EF4-FFF2-40B4-BE49-F238E27FC236}">
                      <a16:creationId xmlns:a16="http://schemas.microsoft.com/office/drawing/2014/main" id="{7E9B9E00-FA2C-224D-90E5-FD78096C75E4}"/>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74A70030-7EB7-BC47-AF91-B70EE872CCDE}"/>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0E3AC018-8F4E-774F-BEA6-2B0AEDD1960E}"/>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67DCA378-F176-F14E-8A7E-AEC164C2F6F3}"/>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DFCCD840-AEBB-5042-AE86-13B8BFF07C8A}"/>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1C938107-E9D1-3748-B0A4-E3CFFD3C6209}"/>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pic>
        <p:nvPicPr>
          <p:cNvPr id="38" name="图片 37" descr="图片包含 橙子, 黄色, 桌子, 前&#10;&#10;描述已自动生成">
            <a:extLst>
              <a:ext uri="{FF2B5EF4-FFF2-40B4-BE49-F238E27FC236}">
                <a16:creationId xmlns:a16="http://schemas.microsoft.com/office/drawing/2014/main" id="{6436D158-9474-3C41-9719-6E627E219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24694"/>
            <a:ext cx="5615414" cy="2080322"/>
          </a:xfrm>
          <a:prstGeom prst="rect">
            <a:avLst/>
          </a:prstGeom>
        </p:spPr>
      </p:pic>
      <p:sp>
        <p:nvSpPr>
          <p:cNvPr id="39" name="文本框 38">
            <a:extLst>
              <a:ext uri="{FF2B5EF4-FFF2-40B4-BE49-F238E27FC236}">
                <a16:creationId xmlns:a16="http://schemas.microsoft.com/office/drawing/2014/main" id="{731EA868-BF16-1942-BC8F-F19AF745865E}"/>
              </a:ext>
            </a:extLst>
          </p:cNvPr>
          <p:cNvSpPr txBox="1"/>
          <p:nvPr/>
        </p:nvSpPr>
        <p:spPr>
          <a:xfrm>
            <a:off x="857607" y="2031048"/>
            <a:ext cx="2369811" cy="923330"/>
          </a:xfrm>
          <a:prstGeom prst="rect">
            <a:avLst/>
          </a:prstGeom>
          <a:solidFill>
            <a:srgbClr val="040404">
              <a:alpha val="32157"/>
            </a:srgbClr>
          </a:solidFill>
          <a:ln>
            <a:noFill/>
          </a:ln>
        </p:spPr>
        <p:txBody>
          <a:bodyPr wrap="square" rtlCol="0">
            <a:spAutoFit/>
          </a:bodyPr>
          <a:lstStyle/>
          <a:p>
            <a:pPr algn="ctr"/>
            <a:r>
              <a:rPr kumimoji="1" lang="en-US" altLang="zh-CN" sz="5300" dirty="0">
                <a:solidFill>
                  <a:schemeClr val="bg1"/>
                </a:solidFill>
              </a:rPr>
              <a:t>LEFT</a:t>
            </a:r>
            <a:endParaRPr kumimoji="1" lang="zh-CN" altLang="en-US" sz="5300" dirty="0">
              <a:solidFill>
                <a:schemeClr val="bg1"/>
              </a:solidFill>
            </a:endParaRPr>
          </a:p>
        </p:txBody>
      </p:sp>
      <p:sp>
        <p:nvSpPr>
          <p:cNvPr id="41" name="文本框 40">
            <a:extLst>
              <a:ext uri="{FF2B5EF4-FFF2-40B4-BE49-F238E27FC236}">
                <a16:creationId xmlns:a16="http://schemas.microsoft.com/office/drawing/2014/main" id="{DB35EFEB-0298-0140-8F3D-59ED063FA489}"/>
              </a:ext>
            </a:extLst>
          </p:cNvPr>
          <p:cNvSpPr txBox="1"/>
          <p:nvPr/>
        </p:nvSpPr>
        <p:spPr>
          <a:xfrm>
            <a:off x="3227418" y="2038869"/>
            <a:ext cx="2369811" cy="923330"/>
          </a:xfrm>
          <a:prstGeom prst="rect">
            <a:avLst/>
          </a:prstGeom>
          <a:solidFill>
            <a:srgbClr val="040404">
              <a:alpha val="32157"/>
            </a:srgbClr>
          </a:solidFill>
          <a:ln>
            <a:noFill/>
          </a:ln>
        </p:spPr>
        <p:txBody>
          <a:bodyPr wrap="square" rtlCol="0">
            <a:spAutoFit/>
          </a:bodyPr>
          <a:lstStyle/>
          <a:p>
            <a:pPr algn="ctr"/>
            <a:r>
              <a:rPr kumimoji="1" lang="en-US" altLang="zh-CN" sz="5300" dirty="0">
                <a:solidFill>
                  <a:schemeClr val="bg1"/>
                </a:solidFill>
              </a:rPr>
              <a:t>RIGHT</a:t>
            </a:r>
            <a:endParaRPr kumimoji="1" lang="zh-CN" altLang="en-US" sz="5300" dirty="0">
              <a:solidFill>
                <a:schemeClr val="bg1"/>
              </a:solidFill>
            </a:endParaRPr>
          </a:p>
        </p:txBody>
      </p:sp>
      <p:sp>
        <p:nvSpPr>
          <p:cNvPr id="42" name="文本框 41">
            <a:extLst>
              <a:ext uri="{FF2B5EF4-FFF2-40B4-BE49-F238E27FC236}">
                <a16:creationId xmlns:a16="http://schemas.microsoft.com/office/drawing/2014/main" id="{4A5E7A6E-9DB6-8346-9044-9D3AD9F1A852}"/>
              </a:ext>
            </a:extLst>
          </p:cNvPr>
          <p:cNvSpPr txBox="1"/>
          <p:nvPr/>
        </p:nvSpPr>
        <p:spPr>
          <a:xfrm>
            <a:off x="950026" y="4334494"/>
            <a:ext cx="3788229" cy="646331"/>
          </a:xfrm>
          <a:prstGeom prst="rect">
            <a:avLst/>
          </a:prstGeom>
          <a:noFill/>
        </p:spPr>
        <p:txBody>
          <a:bodyPr wrap="square" rtlCol="0">
            <a:spAutoFit/>
          </a:bodyPr>
          <a:lstStyle/>
          <a:p>
            <a:r>
              <a:rPr kumimoji="1" lang="en-US" altLang="zh-CN" dirty="0"/>
              <a:t>Unsuitable:</a:t>
            </a:r>
          </a:p>
          <a:p>
            <a:pPr marL="742950" lvl="1" indent="-285750">
              <a:buFont typeface="Wingdings" pitchFamily="2" charset="2"/>
              <a:buChar char="l"/>
            </a:pPr>
            <a:r>
              <a:rPr kumimoji="1" lang="en-US" altLang="zh-CN" dirty="0"/>
              <a:t>Only Rectified stereo image</a:t>
            </a:r>
            <a:endParaRPr kumimoji="1" lang="zh-CN" altLang="en-US" dirty="0"/>
          </a:p>
        </p:txBody>
      </p:sp>
      <p:sp>
        <p:nvSpPr>
          <p:cNvPr id="43" name="文本框 42">
            <a:extLst>
              <a:ext uri="{FF2B5EF4-FFF2-40B4-BE49-F238E27FC236}">
                <a16:creationId xmlns:a16="http://schemas.microsoft.com/office/drawing/2014/main" id="{9436D68E-D81A-6B4B-93D3-6861D79CD28A}"/>
              </a:ext>
            </a:extLst>
          </p:cNvPr>
          <p:cNvSpPr txBox="1"/>
          <p:nvPr/>
        </p:nvSpPr>
        <p:spPr>
          <a:xfrm>
            <a:off x="6955742" y="4363792"/>
            <a:ext cx="3788229" cy="646331"/>
          </a:xfrm>
          <a:prstGeom prst="rect">
            <a:avLst/>
          </a:prstGeom>
          <a:noFill/>
        </p:spPr>
        <p:txBody>
          <a:bodyPr wrap="square" rtlCol="0">
            <a:spAutoFit/>
          </a:bodyPr>
          <a:lstStyle/>
          <a:p>
            <a:r>
              <a:rPr kumimoji="1" lang="en-US" altLang="zh-CN" dirty="0"/>
              <a:t>Unsuitable:</a:t>
            </a:r>
          </a:p>
          <a:p>
            <a:pPr marL="742950" lvl="1" indent="-285750">
              <a:buFont typeface="Wingdings" pitchFamily="2" charset="2"/>
              <a:buChar char="l"/>
            </a:pPr>
            <a:r>
              <a:rPr kumimoji="1" lang="en-US" altLang="zh-CN" dirty="0"/>
              <a:t>Not enough big plane</a:t>
            </a:r>
          </a:p>
        </p:txBody>
      </p:sp>
    </p:spTree>
    <p:extLst>
      <p:ext uri="{BB962C8B-B14F-4D97-AF65-F5344CB8AC3E}">
        <p14:creationId xmlns:p14="http://schemas.microsoft.com/office/powerpoint/2010/main" val="201146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9779491-9290-574E-9F92-575C539B4485}"/>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10C8B8C-3213-7748-AB26-271DCE767506}"/>
              </a:ext>
            </a:extLst>
          </p:cNvPr>
          <p:cNvSpPr>
            <a:spLocks noGrp="1"/>
          </p:cNvSpPr>
          <p:nvPr>
            <p:ph type="sldNum" sz="quarter" idx="12"/>
          </p:nvPr>
        </p:nvSpPr>
        <p:spPr/>
        <p:txBody>
          <a:bodyPr/>
          <a:lstStyle/>
          <a:p>
            <a:fld id="{61696EC4-B4CF-4701-AD06-A8439D6D8E12}" type="slidenum">
              <a:rPr lang="de-DE" smtClean="0"/>
              <a:t>35</a:t>
            </a:fld>
            <a:endParaRPr lang="de-DE"/>
          </a:p>
        </p:txBody>
      </p:sp>
      <p:sp>
        <p:nvSpPr>
          <p:cNvPr id="2" name="标题 1">
            <a:extLst>
              <a:ext uri="{FF2B5EF4-FFF2-40B4-BE49-F238E27FC236}">
                <a16:creationId xmlns:a16="http://schemas.microsoft.com/office/drawing/2014/main" id="{422C2337-9815-BE4C-9E59-D7E94EF02876}"/>
              </a:ext>
            </a:extLst>
          </p:cNvPr>
          <p:cNvSpPr>
            <a:spLocks noGrp="1"/>
          </p:cNvSpPr>
          <p:nvPr>
            <p:ph type="title"/>
          </p:nvPr>
        </p:nvSpPr>
        <p:spPr/>
        <p:txBody>
          <a:bodyPr/>
          <a:lstStyle/>
          <a:p>
            <a:pPr algn="ctr"/>
            <a:r>
              <a:rPr kumimoji="1" lang="en-US" altLang="zh-CN" dirty="0" err="1"/>
              <a:t>AdelaideRMF</a:t>
            </a:r>
            <a:endParaRPr kumimoji="1" lang="en-US" altLang="zh-CN" dirty="0"/>
          </a:p>
        </p:txBody>
      </p:sp>
      <p:grpSp>
        <p:nvGrpSpPr>
          <p:cNvPr id="6" name="组合 5">
            <a:extLst>
              <a:ext uri="{FF2B5EF4-FFF2-40B4-BE49-F238E27FC236}">
                <a16:creationId xmlns:a16="http://schemas.microsoft.com/office/drawing/2014/main" id="{204DF554-4DF4-594E-8A0C-1359F8CB4D39}"/>
              </a:ext>
            </a:extLst>
          </p:cNvPr>
          <p:cNvGrpSpPr/>
          <p:nvPr/>
        </p:nvGrpSpPr>
        <p:grpSpPr>
          <a:xfrm>
            <a:off x="47999" y="5807146"/>
            <a:ext cx="12096001" cy="476991"/>
            <a:chOff x="47999" y="5692850"/>
            <a:chExt cx="12096001" cy="476991"/>
          </a:xfrm>
        </p:grpSpPr>
        <p:grpSp>
          <p:nvGrpSpPr>
            <p:cNvPr id="7" name="组合 6">
              <a:extLst>
                <a:ext uri="{FF2B5EF4-FFF2-40B4-BE49-F238E27FC236}">
                  <a16:creationId xmlns:a16="http://schemas.microsoft.com/office/drawing/2014/main" id="{9366ACB4-D5C8-C64B-BFD9-F932F239117C}"/>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5397D8AA-B94A-5147-99AE-3BB86C91C361}"/>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BBEBAFFC-D756-404F-AB0F-1F738469F2A9}"/>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B969842C-2C87-C94B-B789-B39C7788CE5C}"/>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4" name="Textfeld 10">
                  <a:extLst>
                    <a:ext uri="{FF2B5EF4-FFF2-40B4-BE49-F238E27FC236}">
                      <a16:creationId xmlns:a16="http://schemas.microsoft.com/office/drawing/2014/main" id="{B50EE649-6F4E-ED4F-A92B-69107BF9C801}"/>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D0896AB9-3142-FE44-AD3C-38D8729D1E15}"/>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E3282BCB-4968-E647-9AC6-E26BD00CB88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6F659C10-AF19-6D4E-AB69-E8454D351658}"/>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035FB9F1-E574-6C48-842B-6E538D4052C6}"/>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E934E3D3-EF67-174E-8512-D9B48203D317}"/>
                    </a:ext>
                  </a:extLst>
                </p:cNvPr>
                <p:cNvSpPr txBox="1"/>
                <p:nvPr/>
              </p:nvSpPr>
              <p:spPr>
                <a:xfrm>
                  <a:off x="5595991" y="6090522"/>
                  <a:ext cx="916357"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Evaluation</a:t>
                  </a:r>
                </a:p>
              </p:txBody>
            </p:sp>
            <p:sp>
              <p:nvSpPr>
                <p:cNvPr id="20" name="Eingekerbter Richtungspfeil 27">
                  <a:extLst>
                    <a:ext uri="{FF2B5EF4-FFF2-40B4-BE49-F238E27FC236}">
                      <a16:creationId xmlns:a16="http://schemas.microsoft.com/office/drawing/2014/main" id="{7E9B9E00-FA2C-224D-90E5-FD78096C75E4}"/>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74A70030-7EB7-BC47-AF91-B70EE872CCDE}"/>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0E3AC018-8F4E-774F-BEA6-2B0AEDD1960E}"/>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67DCA378-F176-F14E-8A7E-AEC164C2F6F3}"/>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DFCCD840-AEBB-5042-AE86-13B8BFF07C8A}"/>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1C938107-E9D1-3748-B0A4-E3CFFD3C6209}"/>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pic>
        <p:nvPicPr>
          <p:cNvPr id="44" name="图片 43" descr="街道边的建筑和汽车&#10;&#10;描述已自动生成">
            <a:extLst>
              <a:ext uri="{FF2B5EF4-FFF2-40B4-BE49-F238E27FC236}">
                <a16:creationId xmlns:a16="http://schemas.microsoft.com/office/drawing/2014/main" id="{257FE6DF-1DFE-B94F-BF82-EE9AD2B6F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80" y="1977941"/>
            <a:ext cx="4587542" cy="3440657"/>
          </a:xfrm>
          <a:prstGeom prst="rect">
            <a:avLst/>
          </a:prstGeom>
        </p:spPr>
      </p:pic>
      <p:pic>
        <p:nvPicPr>
          <p:cNvPr id="46" name="图片 45" descr="街道边的房子&#10;&#10;描述已自动生成">
            <a:extLst>
              <a:ext uri="{FF2B5EF4-FFF2-40B4-BE49-F238E27FC236}">
                <a16:creationId xmlns:a16="http://schemas.microsoft.com/office/drawing/2014/main" id="{068D37DC-5DE7-DC4A-86C5-5FE3E2391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587" y="1977940"/>
            <a:ext cx="4587542" cy="3440657"/>
          </a:xfrm>
          <a:prstGeom prst="rect">
            <a:avLst/>
          </a:prstGeom>
        </p:spPr>
      </p:pic>
      <p:sp>
        <p:nvSpPr>
          <p:cNvPr id="39" name="文本框 38">
            <a:extLst>
              <a:ext uri="{FF2B5EF4-FFF2-40B4-BE49-F238E27FC236}">
                <a16:creationId xmlns:a16="http://schemas.microsoft.com/office/drawing/2014/main" id="{731EA868-BF16-1942-BC8F-F19AF745865E}"/>
              </a:ext>
            </a:extLst>
          </p:cNvPr>
          <p:cNvSpPr txBox="1"/>
          <p:nvPr/>
        </p:nvSpPr>
        <p:spPr>
          <a:xfrm>
            <a:off x="1207580" y="1723183"/>
            <a:ext cx="4585007" cy="923330"/>
          </a:xfrm>
          <a:prstGeom prst="rect">
            <a:avLst/>
          </a:prstGeom>
          <a:solidFill>
            <a:srgbClr val="040404">
              <a:alpha val="32157"/>
            </a:srgbClr>
          </a:solidFill>
          <a:ln>
            <a:noFill/>
          </a:ln>
        </p:spPr>
        <p:txBody>
          <a:bodyPr wrap="square" rtlCol="0">
            <a:spAutoFit/>
          </a:bodyPr>
          <a:lstStyle/>
          <a:p>
            <a:pPr algn="ctr"/>
            <a:r>
              <a:rPr kumimoji="1" lang="en-US" altLang="zh-CN" sz="5300" dirty="0">
                <a:solidFill>
                  <a:schemeClr val="bg1"/>
                </a:solidFill>
              </a:rPr>
              <a:t>LEFT</a:t>
            </a:r>
            <a:endParaRPr kumimoji="1" lang="zh-CN" altLang="en-US" sz="5300" dirty="0">
              <a:solidFill>
                <a:schemeClr val="bg1"/>
              </a:solidFill>
            </a:endParaRPr>
          </a:p>
        </p:txBody>
      </p:sp>
      <p:sp>
        <p:nvSpPr>
          <p:cNvPr id="41" name="文本框 40">
            <a:extLst>
              <a:ext uri="{FF2B5EF4-FFF2-40B4-BE49-F238E27FC236}">
                <a16:creationId xmlns:a16="http://schemas.microsoft.com/office/drawing/2014/main" id="{DB35EFEB-0298-0140-8F3D-59ED063FA489}"/>
              </a:ext>
            </a:extLst>
          </p:cNvPr>
          <p:cNvSpPr txBox="1"/>
          <p:nvPr/>
        </p:nvSpPr>
        <p:spPr>
          <a:xfrm>
            <a:off x="5792587" y="1723182"/>
            <a:ext cx="4585007" cy="923330"/>
          </a:xfrm>
          <a:prstGeom prst="rect">
            <a:avLst/>
          </a:prstGeom>
          <a:solidFill>
            <a:srgbClr val="040404">
              <a:alpha val="32157"/>
            </a:srgbClr>
          </a:solidFill>
          <a:ln>
            <a:noFill/>
          </a:ln>
        </p:spPr>
        <p:txBody>
          <a:bodyPr wrap="square" rtlCol="0">
            <a:spAutoFit/>
          </a:bodyPr>
          <a:lstStyle/>
          <a:p>
            <a:pPr algn="ctr"/>
            <a:r>
              <a:rPr kumimoji="1" lang="en-US" altLang="zh-CN" sz="5300" dirty="0">
                <a:solidFill>
                  <a:schemeClr val="bg1"/>
                </a:solidFill>
              </a:rPr>
              <a:t>RIGHT</a:t>
            </a:r>
            <a:endParaRPr kumimoji="1" lang="zh-CN" altLang="en-US" sz="5300" dirty="0">
              <a:solidFill>
                <a:schemeClr val="bg1"/>
              </a:solidFill>
            </a:endParaRPr>
          </a:p>
        </p:txBody>
      </p:sp>
    </p:spTree>
    <p:extLst>
      <p:ext uri="{BB962C8B-B14F-4D97-AF65-F5344CB8AC3E}">
        <p14:creationId xmlns:p14="http://schemas.microsoft.com/office/powerpoint/2010/main" val="169178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E9BE5F31-95CD-2A46-A579-46E6BB7F1F41}"/>
              </a:ext>
            </a:extLst>
          </p:cNvPr>
          <p:cNvGrpSpPr/>
          <p:nvPr/>
        </p:nvGrpSpPr>
        <p:grpSpPr>
          <a:xfrm>
            <a:off x="3185747" y="1300795"/>
            <a:ext cx="5495923" cy="4534570"/>
            <a:chOff x="2597430" y="1349644"/>
            <a:chExt cx="6774024" cy="4437579"/>
          </a:xfrm>
        </p:grpSpPr>
        <p:pic>
          <p:nvPicPr>
            <p:cNvPr id="30" name="内容占位符 26">
              <a:extLst>
                <a:ext uri="{FF2B5EF4-FFF2-40B4-BE49-F238E27FC236}">
                  <a16:creationId xmlns:a16="http://schemas.microsoft.com/office/drawing/2014/main" id="{FE6EC716-6CE3-7F4B-A5F7-44AFC969C8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97430" y="1349644"/>
              <a:ext cx="6774024" cy="3787198"/>
            </a:xfrm>
            <a:prstGeom prst="rect">
              <a:avLst/>
            </a:prstGeom>
          </p:spPr>
        </p:pic>
        <p:sp>
          <p:nvSpPr>
            <p:cNvPr id="24" name="文本框 23">
              <a:extLst>
                <a:ext uri="{FF2B5EF4-FFF2-40B4-BE49-F238E27FC236}">
                  <a16:creationId xmlns:a16="http://schemas.microsoft.com/office/drawing/2014/main" id="{324DD784-34BF-D747-A4B0-AAA0A4FB104A}"/>
                </a:ext>
              </a:extLst>
            </p:cNvPr>
            <p:cNvSpPr txBox="1"/>
            <p:nvPr/>
          </p:nvSpPr>
          <p:spPr>
            <a:xfrm>
              <a:off x="3930838" y="5325558"/>
              <a:ext cx="4382210" cy="461665"/>
            </a:xfrm>
            <a:prstGeom prst="rect">
              <a:avLst/>
            </a:prstGeom>
            <a:noFill/>
          </p:spPr>
          <p:txBody>
            <a:bodyPr wrap="square" rtlCol="0">
              <a:spAutoFit/>
            </a:bodyPr>
            <a:lstStyle/>
            <a:p>
              <a:r>
                <a:rPr kumimoji="1" lang="en-US" altLang="zh-CN" sz="2400" dirty="0"/>
                <a:t>Test</a:t>
              </a:r>
              <a:r>
                <a:rPr kumimoji="1" lang="zh-CN" altLang="en-US" sz="2400" dirty="0"/>
                <a:t> </a:t>
              </a:r>
              <a:r>
                <a:rPr kumimoji="1" lang="en-US" altLang="zh-CN" sz="2400" dirty="0"/>
                <a:t>Scene</a:t>
              </a:r>
              <a:r>
                <a:rPr kumimoji="1" lang="zh-CN" altLang="en-US" sz="2400" dirty="0"/>
                <a:t> </a:t>
              </a:r>
              <a:r>
                <a:rPr kumimoji="1" lang="en-US" altLang="zh-CN" sz="2400" dirty="0"/>
                <a:t>in</a:t>
              </a:r>
              <a:r>
                <a:rPr kumimoji="1" lang="zh-CN" altLang="en-US" sz="2400" dirty="0"/>
                <a:t> </a:t>
              </a:r>
              <a:r>
                <a:rPr kumimoji="1" lang="en-US" altLang="zh-CN" sz="2400" dirty="0"/>
                <a:t>blender</a:t>
              </a:r>
              <a:endParaRPr kumimoji="1" lang="zh-CN" altLang="en-US" sz="2400" dirty="0"/>
            </a:p>
          </p:txBody>
        </p:sp>
      </p:grpSp>
      <p:sp>
        <p:nvSpPr>
          <p:cNvPr id="2" name="标题 1">
            <a:extLst>
              <a:ext uri="{FF2B5EF4-FFF2-40B4-BE49-F238E27FC236}">
                <a16:creationId xmlns:a16="http://schemas.microsoft.com/office/drawing/2014/main" id="{422C2337-9815-BE4C-9E59-D7E94EF02876}"/>
              </a:ext>
            </a:extLst>
          </p:cNvPr>
          <p:cNvSpPr>
            <a:spLocks noGrp="1"/>
          </p:cNvSpPr>
          <p:nvPr>
            <p:ph type="title"/>
          </p:nvPr>
        </p:nvSpPr>
        <p:spPr>
          <a:xfrm>
            <a:off x="524663" y="444005"/>
            <a:ext cx="11178819" cy="627829"/>
          </a:xfrm>
        </p:spPr>
        <p:txBody>
          <a:bodyPr/>
          <a:lstStyle/>
          <a:p>
            <a:pPr algn="ctr"/>
            <a:r>
              <a:rPr kumimoji="1" lang="en-US" altLang="zh-CN" dirty="0"/>
              <a:t>Self-built Datasets</a:t>
            </a:r>
            <a:endParaRPr kumimoji="1" lang="zh-CN" altLang="en-US" dirty="0"/>
          </a:p>
        </p:txBody>
      </p:sp>
      <p:pic>
        <p:nvPicPr>
          <p:cNvPr id="32" name="内容占位符 31">
            <a:extLst>
              <a:ext uri="{FF2B5EF4-FFF2-40B4-BE49-F238E27FC236}">
                <a16:creationId xmlns:a16="http://schemas.microsoft.com/office/drawing/2014/main" id="{0D220F05-BA24-6243-B3B6-F013C892A5E4}"/>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a:stretch/>
        </p:blipFill>
        <p:spPr>
          <a:xfrm>
            <a:off x="488519" y="1665696"/>
            <a:ext cx="5495923" cy="3091457"/>
          </a:xfrm>
        </p:spPr>
      </p:pic>
      <p:pic>
        <p:nvPicPr>
          <p:cNvPr id="34" name="内容占位符 33">
            <a:extLst>
              <a:ext uri="{FF2B5EF4-FFF2-40B4-BE49-F238E27FC236}">
                <a16:creationId xmlns:a16="http://schemas.microsoft.com/office/drawing/2014/main" id="{0C929D8A-E249-E944-A73C-56257F350564}"/>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rcRect/>
          <a:stretch/>
        </p:blipFill>
        <p:spPr>
          <a:xfrm>
            <a:off x="6207559" y="1667860"/>
            <a:ext cx="5495923" cy="3091456"/>
          </a:xfrm>
        </p:spPr>
      </p:pic>
      <p:sp>
        <p:nvSpPr>
          <p:cNvPr id="3" name="日期占位符 2">
            <a:extLst>
              <a:ext uri="{FF2B5EF4-FFF2-40B4-BE49-F238E27FC236}">
                <a16:creationId xmlns:a16="http://schemas.microsoft.com/office/drawing/2014/main" id="{49779491-9290-574E-9F92-575C539B4485}"/>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10C8B8C-3213-7748-AB26-271DCE767506}"/>
              </a:ext>
            </a:extLst>
          </p:cNvPr>
          <p:cNvSpPr>
            <a:spLocks noGrp="1"/>
          </p:cNvSpPr>
          <p:nvPr>
            <p:ph type="sldNum" sz="quarter" idx="12"/>
          </p:nvPr>
        </p:nvSpPr>
        <p:spPr/>
        <p:txBody>
          <a:bodyPr/>
          <a:lstStyle/>
          <a:p>
            <a:fld id="{61696EC4-B4CF-4701-AD06-A8439D6D8E12}" type="slidenum">
              <a:rPr lang="de-DE" smtClean="0"/>
              <a:t>36</a:t>
            </a:fld>
            <a:endParaRPr lang="de-DE"/>
          </a:p>
        </p:txBody>
      </p:sp>
      <p:grpSp>
        <p:nvGrpSpPr>
          <p:cNvPr id="6" name="组合 5">
            <a:extLst>
              <a:ext uri="{FF2B5EF4-FFF2-40B4-BE49-F238E27FC236}">
                <a16:creationId xmlns:a16="http://schemas.microsoft.com/office/drawing/2014/main" id="{204DF554-4DF4-594E-8A0C-1359F8CB4D39}"/>
              </a:ext>
            </a:extLst>
          </p:cNvPr>
          <p:cNvGrpSpPr/>
          <p:nvPr/>
        </p:nvGrpSpPr>
        <p:grpSpPr>
          <a:xfrm>
            <a:off x="47999" y="5807146"/>
            <a:ext cx="12096001" cy="476991"/>
            <a:chOff x="47999" y="5692850"/>
            <a:chExt cx="12096001" cy="476991"/>
          </a:xfrm>
        </p:grpSpPr>
        <p:grpSp>
          <p:nvGrpSpPr>
            <p:cNvPr id="7" name="组合 6">
              <a:extLst>
                <a:ext uri="{FF2B5EF4-FFF2-40B4-BE49-F238E27FC236}">
                  <a16:creationId xmlns:a16="http://schemas.microsoft.com/office/drawing/2014/main" id="{9366ACB4-D5C8-C64B-BFD9-F932F239117C}"/>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5397D8AA-B94A-5147-99AE-3BB86C91C361}"/>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BBEBAFFC-D756-404F-AB0F-1F738469F2A9}"/>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B969842C-2C87-C94B-B789-B39C7788CE5C}"/>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4" name="Textfeld 10">
                  <a:extLst>
                    <a:ext uri="{FF2B5EF4-FFF2-40B4-BE49-F238E27FC236}">
                      <a16:creationId xmlns:a16="http://schemas.microsoft.com/office/drawing/2014/main" id="{B50EE649-6F4E-ED4F-A92B-69107BF9C801}"/>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D0896AB9-3142-FE44-AD3C-38D8729D1E15}"/>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E3282BCB-4968-E647-9AC6-E26BD00CB88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6F659C10-AF19-6D4E-AB69-E8454D351658}"/>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035FB9F1-E574-6C48-842B-6E538D4052C6}"/>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E934E3D3-EF67-174E-8512-D9B48203D317}"/>
                    </a:ext>
                  </a:extLst>
                </p:cNvPr>
                <p:cNvSpPr txBox="1"/>
                <p:nvPr/>
              </p:nvSpPr>
              <p:spPr>
                <a:xfrm>
                  <a:off x="5595991" y="6090522"/>
                  <a:ext cx="916357"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Evaluation</a:t>
                  </a:r>
                </a:p>
              </p:txBody>
            </p:sp>
            <p:sp>
              <p:nvSpPr>
                <p:cNvPr id="20" name="Eingekerbter Richtungspfeil 27">
                  <a:extLst>
                    <a:ext uri="{FF2B5EF4-FFF2-40B4-BE49-F238E27FC236}">
                      <a16:creationId xmlns:a16="http://schemas.microsoft.com/office/drawing/2014/main" id="{7E9B9E00-FA2C-224D-90E5-FD78096C75E4}"/>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74A70030-7EB7-BC47-AF91-B70EE872CCDE}"/>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0E3AC018-8F4E-774F-BEA6-2B0AEDD1960E}"/>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67DCA378-F176-F14E-8A7E-AEC164C2F6F3}"/>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DFCCD840-AEBB-5042-AE86-13B8BFF07C8A}"/>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1C938107-E9D1-3748-B0A4-E3CFFD3C6209}"/>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28" name="文本框 27">
            <a:extLst>
              <a:ext uri="{FF2B5EF4-FFF2-40B4-BE49-F238E27FC236}">
                <a16:creationId xmlns:a16="http://schemas.microsoft.com/office/drawing/2014/main" id="{97847B52-8BE3-2344-98E5-E21735608217}"/>
              </a:ext>
            </a:extLst>
          </p:cNvPr>
          <p:cNvSpPr txBox="1"/>
          <p:nvPr/>
        </p:nvSpPr>
        <p:spPr>
          <a:xfrm>
            <a:off x="1960432" y="5036132"/>
            <a:ext cx="2552096" cy="369332"/>
          </a:xfrm>
          <a:prstGeom prst="rect">
            <a:avLst/>
          </a:prstGeom>
          <a:noFill/>
        </p:spPr>
        <p:txBody>
          <a:bodyPr wrap="square" rtlCol="0">
            <a:spAutoFit/>
          </a:bodyPr>
          <a:lstStyle/>
          <a:p>
            <a:r>
              <a:rPr kumimoji="1" lang="en-US" altLang="zh-CN" dirty="0"/>
              <a:t>Image from left camera </a:t>
            </a:r>
            <a:endParaRPr kumimoji="1" lang="zh-CN" altLang="en-US" dirty="0"/>
          </a:p>
        </p:txBody>
      </p:sp>
      <p:sp>
        <p:nvSpPr>
          <p:cNvPr id="35" name="文本框 34">
            <a:extLst>
              <a:ext uri="{FF2B5EF4-FFF2-40B4-BE49-F238E27FC236}">
                <a16:creationId xmlns:a16="http://schemas.microsoft.com/office/drawing/2014/main" id="{13F3C1CD-D87D-9B44-B0D8-D8EBA9DA3C37}"/>
              </a:ext>
            </a:extLst>
          </p:cNvPr>
          <p:cNvSpPr txBox="1"/>
          <p:nvPr/>
        </p:nvSpPr>
        <p:spPr>
          <a:xfrm>
            <a:off x="7592635" y="5052307"/>
            <a:ext cx="2725769" cy="369332"/>
          </a:xfrm>
          <a:prstGeom prst="rect">
            <a:avLst/>
          </a:prstGeom>
          <a:noFill/>
        </p:spPr>
        <p:txBody>
          <a:bodyPr wrap="square" rtlCol="0">
            <a:spAutoFit/>
          </a:bodyPr>
          <a:lstStyle/>
          <a:p>
            <a:r>
              <a:rPr kumimoji="1" lang="en-US" altLang="zh-CN" dirty="0"/>
              <a:t>Image from right camera </a:t>
            </a:r>
            <a:endParaRPr kumimoji="1" lang="zh-CN" altLang="en-US" dirty="0"/>
          </a:p>
        </p:txBody>
      </p:sp>
    </p:spTree>
    <p:custDataLst>
      <p:tags r:id="rId1"/>
    </p:custDataLst>
    <p:extLst>
      <p:ext uri="{BB962C8B-B14F-4D97-AF65-F5344CB8AC3E}">
        <p14:creationId xmlns:p14="http://schemas.microsoft.com/office/powerpoint/2010/main" val="168393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par>
                                <p:cTn id="13" presetID="3" presetClass="entr" presetSubtype="1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500"/>
                                        <p:tgtEl>
                                          <p:spTgt spid="3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FD110C9D-460B-314B-8816-F261673BE4D1}"/>
              </a:ext>
            </a:extLst>
          </p:cNvPr>
          <p:cNvSpPr txBox="1"/>
          <p:nvPr/>
        </p:nvSpPr>
        <p:spPr>
          <a:xfrm>
            <a:off x="535020" y="6858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a:solidFill>
                  <a:srgbClr val="FFFFFF"/>
                </a:solidFill>
                <a:latin typeface="+mj-lt"/>
                <a:ea typeface="+mj-ea"/>
                <a:cs typeface="+mj-cs"/>
              </a:rPr>
              <a:t>Agenda</a:t>
            </a:r>
          </a:p>
        </p:txBody>
      </p:sp>
      <p:sp>
        <p:nvSpPr>
          <p:cNvPr id="2" name="日期占位符 1">
            <a:extLst>
              <a:ext uri="{FF2B5EF4-FFF2-40B4-BE49-F238E27FC236}">
                <a16:creationId xmlns:a16="http://schemas.microsoft.com/office/drawing/2014/main" id="{09057F19-93A5-D74E-A881-2E96C36C1568}"/>
              </a:ext>
            </a:extLst>
          </p:cNvPr>
          <p:cNvSpPr>
            <a:spLocks noGrp="1"/>
          </p:cNvSpPr>
          <p:nvPr>
            <p:ph type="dt" sz="half" idx="10"/>
          </p:nvPr>
        </p:nvSpPr>
        <p:spPr>
          <a:xfrm>
            <a:off x="535021" y="6309360"/>
            <a:ext cx="3046379" cy="365125"/>
          </a:xfrm>
        </p:spPr>
        <p:txBody>
          <a:bodyPr vert="horz" lIns="91440" tIns="45720" rIns="91440" bIns="45720" rtlCol="0" anchor="ctr">
            <a:normAutofit/>
          </a:bodyPr>
          <a:lstStyle/>
          <a:p>
            <a:pPr>
              <a:spcAft>
                <a:spcPts val="600"/>
              </a:spcAft>
            </a:pPr>
            <a:fld id="{CEFB506B-D846-4657-8348-A81F9E0CFEA5}" type="datetime3">
              <a:rPr lang="en-US">
                <a:solidFill>
                  <a:prstClr val="black">
                    <a:tint val="75000"/>
                  </a:prstClr>
                </a:solidFill>
              </a:rPr>
              <a:pPr>
                <a:spcAft>
                  <a:spcPts val="600"/>
                </a:spcAft>
              </a:pPr>
              <a:t>30 June 2020</a:t>
            </a:fld>
            <a:endParaRPr lang="en-US">
              <a:solidFill>
                <a:prstClr val="black">
                  <a:tint val="75000"/>
                </a:prstClr>
              </a:solidFill>
            </a:endParaRPr>
          </a:p>
        </p:txBody>
      </p:sp>
      <p:sp>
        <p:nvSpPr>
          <p:cNvPr id="3" name="灯片编号占位符 2">
            <a:extLst>
              <a:ext uri="{FF2B5EF4-FFF2-40B4-BE49-F238E27FC236}">
                <a16:creationId xmlns:a16="http://schemas.microsoft.com/office/drawing/2014/main" id="{5D2B7B9A-8EB9-1742-BD23-F38BA81656E0}"/>
              </a:ext>
            </a:extLst>
          </p:cNvPr>
          <p:cNvSpPr>
            <a:spLocks noGrp="1"/>
          </p:cNvSpPr>
          <p:nvPr>
            <p:ph type="sldNum" sz="quarter" idx="12"/>
          </p:nvPr>
        </p:nvSpPr>
        <p:spPr>
          <a:xfrm>
            <a:off x="-659573" y="6309359"/>
            <a:ext cx="1088231" cy="365125"/>
          </a:xfrm>
        </p:spPr>
        <p:txBody>
          <a:bodyPr vert="horz" lIns="91440" tIns="45720" rIns="91440" bIns="45720" rtlCol="0" anchor="ctr">
            <a:normAutofit/>
          </a:bodyPr>
          <a:lstStyle/>
          <a:p>
            <a:pPr algn="r">
              <a:spcAft>
                <a:spcPts val="600"/>
              </a:spcAft>
            </a:pPr>
            <a:fld id="{61696EC4-B4CF-4701-AD06-A8439D6D8E12}" type="slidenum">
              <a:rPr lang="en-US"/>
              <a:pPr algn="r">
                <a:spcAft>
                  <a:spcPts val="600"/>
                </a:spcAft>
              </a:pPr>
              <a:t>37</a:t>
            </a:fld>
            <a:endParaRPr lang="en-US" dirty="0"/>
          </a:p>
        </p:txBody>
      </p:sp>
      <p:graphicFrame>
        <p:nvGraphicFramePr>
          <p:cNvPr id="26" name="文本框 23">
            <a:extLst>
              <a:ext uri="{FF2B5EF4-FFF2-40B4-BE49-F238E27FC236}">
                <a16:creationId xmlns:a16="http://schemas.microsoft.com/office/drawing/2014/main" id="{629B52D8-6361-49EF-8B13-7ED05579DF82}"/>
              </a:ext>
            </a:extLst>
          </p:cNvPr>
          <p:cNvGraphicFramePr/>
          <p:nvPr>
            <p:extLst>
              <p:ext uri="{D42A27DB-BD31-4B8C-83A1-F6EECF244321}">
                <p14:modId xmlns:p14="http://schemas.microsoft.com/office/powerpoint/2010/main" val="423790473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Freeform: Shape 35">
            <a:extLst>
              <a:ext uri="{FF2B5EF4-FFF2-40B4-BE49-F238E27FC236}">
                <a16:creationId xmlns:a16="http://schemas.microsoft.com/office/drawing/2014/main" id="{AE2442EF-69D2-374D-A9C5-78EF5D461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37">
            <a:extLst>
              <a:ext uri="{FF2B5EF4-FFF2-40B4-BE49-F238E27FC236}">
                <a16:creationId xmlns:a16="http://schemas.microsoft.com/office/drawing/2014/main" id="{D9191595-12C1-E749-BC16-0D0669776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E505D260-E699-B54B-A133-292B11D76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120A75EF-976E-5F43-9AA3-3CA03A760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8A2E4A91-A80C-3440-8BE6-3A36C5830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4BDBD6E5-83A8-6C4C-B2B4-FDB0BE1A9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A13BC388-983D-C045-82AF-D90878D2C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2CDA2095-6E55-9940-93F2-11D7BDF436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4" name="文本框 23">
            <a:extLst>
              <a:ext uri="{FF2B5EF4-FFF2-40B4-BE49-F238E27FC236}">
                <a16:creationId xmlns:a16="http://schemas.microsoft.com/office/drawing/2014/main" id="{880293D6-04BC-AB41-81D0-7CB8BA0DD17D}"/>
              </a:ext>
            </a:extLst>
          </p:cNvPr>
          <p:cNvSpPr txBox="1"/>
          <p:nvPr/>
        </p:nvSpPr>
        <p:spPr>
          <a:xfrm>
            <a:off x="687420" y="8382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dirty="0">
                <a:solidFill>
                  <a:srgbClr val="FFFFFF"/>
                </a:solidFill>
                <a:latin typeface="+mj-lt"/>
                <a:ea typeface="+mj-ea"/>
                <a:cs typeface="+mj-cs"/>
              </a:rPr>
              <a:t>Agenda</a:t>
            </a:r>
          </a:p>
        </p:txBody>
      </p:sp>
    </p:spTree>
    <p:extLst>
      <p:ext uri="{BB962C8B-B14F-4D97-AF65-F5344CB8AC3E}">
        <p14:creationId xmlns:p14="http://schemas.microsoft.com/office/powerpoint/2010/main" val="3212036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4D01E-8A3C-1546-B31B-FD2D7919C941}"/>
              </a:ext>
            </a:extLst>
          </p:cNvPr>
          <p:cNvSpPr>
            <a:spLocks noGrp="1"/>
          </p:cNvSpPr>
          <p:nvPr>
            <p:ph type="title"/>
          </p:nvPr>
        </p:nvSpPr>
        <p:spPr>
          <a:xfrm>
            <a:off x="524663" y="444005"/>
            <a:ext cx="11572743" cy="627829"/>
          </a:xfrm>
        </p:spPr>
        <p:txBody>
          <a:bodyPr/>
          <a:lstStyle/>
          <a:p>
            <a:pPr algn="ctr"/>
            <a:r>
              <a:rPr kumimoji="1" lang="en-US" altLang="zh-CN" dirty="0"/>
              <a:t>Feature improvement </a:t>
            </a:r>
            <a:endParaRPr kumimoji="1" lang="zh-CN" altLang="en-US" dirty="0"/>
          </a:p>
        </p:txBody>
      </p:sp>
      <p:sp>
        <p:nvSpPr>
          <p:cNvPr id="3" name="日期占位符 2">
            <a:extLst>
              <a:ext uri="{FF2B5EF4-FFF2-40B4-BE49-F238E27FC236}">
                <a16:creationId xmlns:a16="http://schemas.microsoft.com/office/drawing/2014/main" id="{6150BDB6-D184-9D46-8D70-8CE1135160CA}"/>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90370C3A-BBC1-1B46-88A5-07562BBAAACD}"/>
              </a:ext>
            </a:extLst>
          </p:cNvPr>
          <p:cNvSpPr>
            <a:spLocks noGrp="1"/>
          </p:cNvSpPr>
          <p:nvPr>
            <p:ph type="sldNum" sz="quarter" idx="12"/>
          </p:nvPr>
        </p:nvSpPr>
        <p:spPr/>
        <p:txBody>
          <a:bodyPr/>
          <a:lstStyle/>
          <a:p>
            <a:fld id="{61696EC4-B4CF-4701-AD06-A8439D6D8E12}" type="slidenum">
              <a:rPr lang="de-DE" smtClean="0"/>
              <a:t>38</a:t>
            </a:fld>
            <a:endParaRPr lang="de-DE"/>
          </a:p>
        </p:txBody>
      </p:sp>
      <p:grpSp>
        <p:nvGrpSpPr>
          <p:cNvPr id="6" name="组合 5">
            <a:extLst>
              <a:ext uri="{FF2B5EF4-FFF2-40B4-BE49-F238E27FC236}">
                <a16:creationId xmlns:a16="http://schemas.microsoft.com/office/drawing/2014/main" id="{F59D3F9E-B5E5-6D4F-8C76-3328F3DA90DC}"/>
              </a:ext>
            </a:extLst>
          </p:cNvPr>
          <p:cNvGrpSpPr/>
          <p:nvPr/>
        </p:nvGrpSpPr>
        <p:grpSpPr>
          <a:xfrm>
            <a:off x="47999" y="5807146"/>
            <a:ext cx="12096001" cy="476991"/>
            <a:chOff x="47999" y="5692850"/>
            <a:chExt cx="12096001" cy="476991"/>
          </a:xfrm>
        </p:grpSpPr>
        <p:grpSp>
          <p:nvGrpSpPr>
            <p:cNvPr id="7" name="组合 6">
              <a:extLst>
                <a:ext uri="{FF2B5EF4-FFF2-40B4-BE49-F238E27FC236}">
                  <a16:creationId xmlns:a16="http://schemas.microsoft.com/office/drawing/2014/main" id="{248C3501-19A9-1043-85B2-FF43A306AD94}"/>
                </a:ext>
              </a:extLst>
            </p:cNvPr>
            <p:cNvGrpSpPr/>
            <p:nvPr/>
          </p:nvGrpSpPr>
          <p:grpSpPr>
            <a:xfrm>
              <a:off x="47999" y="5692850"/>
              <a:ext cx="12096001" cy="476991"/>
              <a:chOff x="47999" y="5692850"/>
              <a:chExt cx="12096001" cy="476991"/>
            </a:xfrm>
          </p:grpSpPr>
          <p:grpSp>
            <p:nvGrpSpPr>
              <p:cNvPr id="9" name="Gruppieren 21">
                <a:extLst>
                  <a:ext uri="{FF2B5EF4-FFF2-40B4-BE49-F238E27FC236}">
                    <a16:creationId xmlns:a16="http://schemas.microsoft.com/office/drawing/2014/main" id="{7DF0D2B7-2BD3-E543-B17B-A7CBA1D45750}"/>
                  </a:ext>
                </a:extLst>
              </p:cNvPr>
              <p:cNvGrpSpPr/>
              <p:nvPr/>
            </p:nvGrpSpPr>
            <p:grpSpPr>
              <a:xfrm>
                <a:off x="47999" y="5692850"/>
                <a:ext cx="12096001" cy="476991"/>
                <a:chOff x="25400" y="5986694"/>
                <a:chExt cx="9072000" cy="357743"/>
              </a:xfrm>
            </p:grpSpPr>
            <p:sp>
              <p:nvSpPr>
                <p:cNvPr id="12" name="Textfeld 13">
                  <a:extLst>
                    <a:ext uri="{FF2B5EF4-FFF2-40B4-BE49-F238E27FC236}">
                      <a16:creationId xmlns:a16="http://schemas.microsoft.com/office/drawing/2014/main" id="{BF372131-829A-F244-9565-E6704E125D05}"/>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3" name="Textfeld 14">
                  <a:extLst>
                    <a:ext uri="{FF2B5EF4-FFF2-40B4-BE49-F238E27FC236}">
                      <a16:creationId xmlns:a16="http://schemas.microsoft.com/office/drawing/2014/main" id="{998D159E-48E0-6C42-8F96-1EFD16224854}"/>
                    </a:ext>
                  </a:extLst>
                </p:cNvPr>
                <p:cNvSpPr txBox="1"/>
                <p:nvPr/>
              </p:nvSpPr>
              <p:spPr>
                <a:xfrm>
                  <a:off x="6793978" y="6085072"/>
                  <a:ext cx="110511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Improvement</a:t>
                  </a:r>
                </a:p>
              </p:txBody>
            </p:sp>
            <p:sp>
              <p:nvSpPr>
                <p:cNvPr id="14" name="Textfeld 10">
                  <a:extLst>
                    <a:ext uri="{FF2B5EF4-FFF2-40B4-BE49-F238E27FC236}">
                      <a16:creationId xmlns:a16="http://schemas.microsoft.com/office/drawing/2014/main" id="{0CAF9727-E2CD-794D-87D1-EB60BEAEE9C9}"/>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5" name="Textfeld 11">
                  <a:extLst>
                    <a:ext uri="{FF2B5EF4-FFF2-40B4-BE49-F238E27FC236}">
                      <a16:creationId xmlns:a16="http://schemas.microsoft.com/office/drawing/2014/main" id="{490174CD-9C4F-9140-B6DA-1586305AA926}"/>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6" name="Eingekerbter Richtungspfeil 23">
                  <a:extLst>
                    <a:ext uri="{FF2B5EF4-FFF2-40B4-BE49-F238E27FC236}">
                      <a16:creationId xmlns:a16="http://schemas.microsoft.com/office/drawing/2014/main" id="{08C729AD-3C92-F647-8B63-5285F70EDA33}"/>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7" name="Eingekerbter Richtungspfeil 24">
                  <a:extLst>
                    <a:ext uri="{FF2B5EF4-FFF2-40B4-BE49-F238E27FC236}">
                      <a16:creationId xmlns:a16="http://schemas.microsoft.com/office/drawing/2014/main" id="{BA95CA11-91AB-2D4D-95D5-AB20FCFF79C3}"/>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Eingekerbter Richtungspfeil 25">
                  <a:extLst>
                    <a:ext uri="{FF2B5EF4-FFF2-40B4-BE49-F238E27FC236}">
                      <a16:creationId xmlns:a16="http://schemas.microsoft.com/office/drawing/2014/main" id="{5CDD7DBF-71F0-0543-A349-B111D5D174A0}"/>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9" name="Textfeld 15">
                  <a:extLst>
                    <a:ext uri="{FF2B5EF4-FFF2-40B4-BE49-F238E27FC236}">
                      <a16:creationId xmlns:a16="http://schemas.microsoft.com/office/drawing/2014/main" id="{5F122F27-A72B-2847-B245-BCE1C905579E}"/>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0" name="Eingekerbter Richtungspfeil 27">
                  <a:extLst>
                    <a:ext uri="{FF2B5EF4-FFF2-40B4-BE49-F238E27FC236}">
                      <a16:creationId xmlns:a16="http://schemas.microsoft.com/office/drawing/2014/main" id="{93B02362-468B-BB4E-9E19-FC4897F3B7CD}"/>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1" name="Gerade Verbindung 28">
                  <a:extLst>
                    <a:ext uri="{FF2B5EF4-FFF2-40B4-BE49-F238E27FC236}">
                      <a16:creationId xmlns:a16="http://schemas.microsoft.com/office/drawing/2014/main" id="{6D06DB8B-9CBB-9141-8377-2D70F2CEBD9F}"/>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Eingekerbter Richtungspfeil 29">
                  <a:extLst>
                    <a:ext uri="{FF2B5EF4-FFF2-40B4-BE49-F238E27FC236}">
                      <a16:creationId xmlns:a16="http://schemas.microsoft.com/office/drawing/2014/main" id="{CC5D8149-D76E-7D49-A546-E7D6E7656A7F}"/>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0" name="Textfeld 11">
                <a:extLst>
                  <a:ext uri="{FF2B5EF4-FFF2-40B4-BE49-F238E27FC236}">
                    <a16:creationId xmlns:a16="http://schemas.microsoft.com/office/drawing/2014/main" id="{B15F756C-0670-F64B-92F7-642CEA2CD250}"/>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1" name="Eingekerbter Richtungspfeil 23">
                <a:extLst>
                  <a:ext uri="{FF2B5EF4-FFF2-40B4-BE49-F238E27FC236}">
                    <a16:creationId xmlns:a16="http://schemas.microsoft.com/office/drawing/2014/main" id="{34834F8E-AEF6-364A-9084-3295DFE88B66}"/>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8" name="Textfeld 13">
              <a:extLst>
                <a:ext uri="{FF2B5EF4-FFF2-40B4-BE49-F238E27FC236}">
                  <a16:creationId xmlns:a16="http://schemas.microsoft.com/office/drawing/2014/main" id="{3F529E79-AB03-064A-ADC5-3ACED7716932}"/>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24" name="文本框 23">
            <a:extLst>
              <a:ext uri="{FF2B5EF4-FFF2-40B4-BE49-F238E27FC236}">
                <a16:creationId xmlns:a16="http://schemas.microsoft.com/office/drawing/2014/main" id="{769512D9-5949-FA41-8062-6BC25209D31A}"/>
              </a:ext>
            </a:extLst>
          </p:cNvPr>
          <p:cNvSpPr txBox="1"/>
          <p:nvPr/>
        </p:nvSpPr>
        <p:spPr>
          <a:xfrm>
            <a:off x="1631583" y="1303877"/>
            <a:ext cx="9112600" cy="3694409"/>
          </a:xfrm>
          <a:prstGeom prst="rect">
            <a:avLst/>
          </a:prstGeom>
          <a:noFill/>
        </p:spPr>
        <p:txBody>
          <a:bodyPr wrap="square" rtlCol="0">
            <a:spAutoFit/>
          </a:bodyPr>
          <a:lstStyle/>
          <a:p>
            <a:pPr>
              <a:lnSpc>
                <a:spcPct val="150000"/>
              </a:lnSpc>
            </a:pPr>
            <a:r>
              <a:rPr kumimoji="1" lang="en-US" altLang="zh-CN" sz="3200" dirty="0"/>
              <a:t>I.</a:t>
            </a:r>
            <a:r>
              <a:rPr kumimoji="1" lang="zh-CN" altLang="en-US" sz="3200" dirty="0"/>
              <a:t>    </a:t>
            </a:r>
            <a:r>
              <a:rPr kumimoji="1" lang="en-US" altLang="zh-CN" sz="3200" dirty="0"/>
              <a:t>Verify</a:t>
            </a:r>
            <a:r>
              <a:rPr kumimoji="1" lang="zh-CN" altLang="en-US" sz="3200" dirty="0"/>
              <a:t> </a:t>
            </a:r>
            <a:r>
              <a:rPr kumimoji="1" lang="en-US" altLang="zh-CN" sz="3200" dirty="0"/>
              <a:t>the</a:t>
            </a:r>
            <a:r>
              <a:rPr kumimoji="1" lang="zh-CN" altLang="en-US" sz="3200" dirty="0"/>
              <a:t> </a:t>
            </a:r>
            <a:r>
              <a:rPr kumimoji="1" lang="en-US" altLang="zh-CN" sz="3200" dirty="0"/>
              <a:t>correctness</a:t>
            </a:r>
            <a:r>
              <a:rPr kumimoji="1" lang="zh-CN" altLang="en-US" sz="3200" dirty="0"/>
              <a:t> </a:t>
            </a:r>
            <a:r>
              <a:rPr kumimoji="1" lang="en-US" altLang="zh-CN" sz="3200" dirty="0"/>
              <a:t>of</a:t>
            </a:r>
            <a:r>
              <a:rPr kumimoji="1" lang="zh-CN" altLang="en-US" sz="3200" dirty="0"/>
              <a:t> </a:t>
            </a:r>
            <a:r>
              <a:rPr kumimoji="1" lang="en-US" altLang="zh-CN" sz="3200" dirty="0"/>
              <a:t>the</a:t>
            </a:r>
            <a:r>
              <a:rPr kumimoji="1" lang="zh-CN" altLang="en-US" sz="3200" dirty="0"/>
              <a:t> </a:t>
            </a:r>
            <a:r>
              <a:rPr kumimoji="1" lang="en-US" altLang="zh-CN" sz="3200" dirty="0"/>
              <a:t>program</a:t>
            </a:r>
          </a:p>
          <a:p>
            <a:pPr>
              <a:lnSpc>
                <a:spcPct val="150000"/>
              </a:lnSpc>
            </a:pPr>
            <a:r>
              <a:rPr kumimoji="1" lang="en-US" altLang="zh-CN" sz="3200" dirty="0"/>
              <a:t>II.</a:t>
            </a:r>
            <a:r>
              <a:rPr kumimoji="1" lang="zh-CN" altLang="en-US" sz="3200" dirty="0"/>
              <a:t>   </a:t>
            </a:r>
            <a:r>
              <a:rPr kumimoji="1" lang="en-US" altLang="zh-CN" sz="3200" dirty="0"/>
              <a:t>Preprocess</a:t>
            </a:r>
            <a:r>
              <a:rPr kumimoji="1" lang="zh-CN" altLang="en-US" sz="3200" dirty="0"/>
              <a:t> </a:t>
            </a:r>
            <a:r>
              <a:rPr kumimoji="1" lang="en-US" altLang="zh-CN" sz="3200" dirty="0"/>
              <a:t>public</a:t>
            </a:r>
            <a:r>
              <a:rPr kumimoji="1" lang="zh-CN" altLang="en-US" sz="3200" dirty="0"/>
              <a:t> </a:t>
            </a:r>
            <a:r>
              <a:rPr kumimoji="1" lang="en-US" altLang="zh-CN" sz="3200" dirty="0"/>
              <a:t>datasets</a:t>
            </a:r>
            <a:r>
              <a:rPr kumimoji="1" lang="zh-CN" altLang="en-US" sz="3200" dirty="0"/>
              <a:t> </a:t>
            </a:r>
            <a:r>
              <a:rPr kumimoji="1" lang="en-US" altLang="zh-CN" sz="3200" dirty="0"/>
              <a:t>and</a:t>
            </a:r>
            <a:r>
              <a:rPr kumimoji="1" lang="zh-CN" altLang="en-US" sz="3200" dirty="0"/>
              <a:t> </a:t>
            </a:r>
            <a:endParaRPr kumimoji="1" lang="en-US" altLang="zh-CN" sz="3200" dirty="0"/>
          </a:p>
          <a:p>
            <a:pPr>
              <a:lnSpc>
                <a:spcPct val="150000"/>
              </a:lnSpc>
            </a:pPr>
            <a:r>
              <a:rPr kumimoji="1" lang="zh-CN" altLang="en-US" sz="3200" dirty="0"/>
              <a:t>      </a:t>
            </a:r>
            <a:r>
              <a:rPr kumimoji="1" lang="en-US" altLang="zh-CN" sz="3200" dirty="0"/>
              <a:t>generate</a:t>
            </a:r>
            <a:r>
              <a:rPr kumimoji="1" lang="zh-CN" altLang="en-US" sz="3200" dirty="0"/>
              <a:t> </a:t>
            </a:r>
            <a:r>
              <a:rPr kumimoji="1" lang="en-US" altLang="zh-CN" sz="3200" dirty="0"/>
              <a:t>own</a:t>
            </a:r>
            <a:r>
              <a:rPr kumimoji="1" lang="zh-CN" altLang="en-US" sz="3200" dirty="0"/>
              <a:t> </a:t>
            </a:r>
            <a:r>
              <a:rPr kumimoji="1" lang="en-US" altLang="zh-CN" sz="3200" dirty="0"/>
              <a:t>images</a:t>
            </a:r>
            <a:r>
              <a:rPr kumimoji="1" lang="zh-CN" altLang="en-US" sz="3200" dirty="0"/>
              <a:t> </a:t>
            </a:r>
            <a:r>
              <a:rPr kumimoji="1" lang="en-US" altLang="zh-CN" sz="3200" dirty="0"/>
              <a:t>for</a:t>
            </a:r>
            <a:r>
              <a:rPr kumimoji="1" lang="zh-CN" altLang="en-US" sz="3200" dirty="0"/>
              <a:t> </a:t>
            </a:r>
            <a:r>
              <a:rPr kumimoji="1" lang="en-US" altLang="zh-CN" sz="3200" dirty="0"/>
              <a:t>evaluation</a:t>
            </a:r>
          </a:p>
          <a:p>
            <a:pPr>
              <a:lnSpc>
                <a:spcPct val="150000"/>
              </a:lnSpc>
            </a:pPr>
            <a:r>
              <a:rPr kumimoji="1" lang="zh-CN" altLang="en-US" sz="3200" dirty="0"/>
              <a:t> </a:t>
            </a:r>
            <a:r>
              <a:rPr kumimoji="1" lang="en-US" altLang="zh-CN" sz="3200" dirty="0"/>
              <a:t>III.</a:t>
            </a:r>
            <a:r>
              <a:rPr kumimoji="1" lang="zh-CN" altLang="en-US" sz="3200" dirty="0"/>
              <a:t> </a:t>
            </a:r>
            <a:r>
              <a:rPr kumimoji="1" lang="en-US" altLang="zh-CN" sz="3200" dirty="0"/>
              <a:t>Evaluate</a:t>
            </a:r>
            <a:r>
              <a:rPr kumimoji="1" lang="zh-CN" altLang="en-US" sz="3200" dirty="0"/>
              <a:t> </a:t>
            </a:r>
            <a:r>
              <a:rPr kumimoji="1" lang="en-US" altLang="zh-CN" sz="3200" dirty="0"/>
              <a:t>the</a:t>
            </a:r>
            <a:r>
              <a:rPr kumimoji="1" lang="zh-CN" altLang="en-US" sz="3200" dirty="0"/>
              <a:t> </a:t>
            </a:r>
            <a:r>
              <a:rPr kumimoji="1" lang="en-US" altLang="zh-CN" sz="3200" dirty="0"/>
              <a:t>Algorithm</a:t>
            </a:r>
          </a:p>
          <a:p>
            <a:pPr>
              <a:lnSpc>
                <a:spcPct val="150000"/>
              </a:lnSpc>
            </a:pPr>
            <a:r>
              <a:rPr kumimoji="1" lang="en-US" altLang="zh-CN" sz="3200" dirty="0"/>
              <a:t> IV.</a:t>
            </a:r>
            <a:r>
              <a:rPr kumimoji="1" lang="zh-CN" altLang="en-US" sz="3200" dirty="0"/>
              <a:t> </a:t>
            </a:r>
            <a:r>
              <a:rPr kumimoji="1" lang="en-US" altLang="zh-CN" sz="3200" dirty="0"/>
              <a:t>Write Thesis</a:t>
            </a:r>
            <a:endParaRPr kumimoji="1" lang="zh-CN" altLang="en-US" sz="3200" dirty="0"/>
          </a:p>
        </p:txBody>
      </p:sp>
    </p:spTree>
    <p:extLst>
      <p:ext uri="{BB962C8B-B14F-4D97-AF65-F5344CB8AC3E}">
        <p14:creationId xmlns:p14="http://schemas.microsoft.com/office/powerpoint/2010/main" val="301019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4199140-385F-4A49-A83A-84C6802273DD}"/>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EAD64787-1F7F-F249-97F1-4E60BA5D8D15}"/>
              </a:ext>
            </a:extLst>
          </p:cNvPr>
          <p:cNvSpPr>
            <a:spLocks noGrp="1"/>
          </p:cNvSpPr>
          <p:nvPr>
            <p:ph type="sldNum" sz="quarter" idx="12"/>
          </p:nvPr>
        </p:nvSpPr>
        <p:spPr/>
        <p:txBody>
          <a:bodyPr/>
          <a:lstStyle/>
          <a:p>
            <a:fld id="{61696EC4-B4CF-4701-AD06-A8439D6D8E12}" type="slidenum">
              <a:rPr lang="de-DE" smtClean="0"/>
              <a:t>39</a:t>
            </a:fld>
            <a:endParaRPr lang="de-DE"/>
          </a:p>
        </p:txBody>
      </p:sp>
      <p:grpSp>
        <p:nvGrpSpPr>
          <p:cNvPr id="5" name="组合 4">
            <a:extLst>
              <a:ext uri="{FF2B5EF4-FFF2-40B4-BE49-F238E27FC236}">
                <a16:creationId xmlns:a16="http://schemas.microsoft.com/office/drawing/2014/main" id="{E1436026-C356-F544-999D-D6699D8C8E60}"/>
              </a:ext>
            </a:extLst>
          </p:cNvPr>
          <p:cNvGrpSpPr/>
          <p:nvPr/>
        </p:nvGrpSpPr>
        <p:grpSpPr>
          <a:xfrm>
            <a:off x="47999" y="5807146"/>
            <a:ext cx="12096001" cy="476991"/>
            <a:chOff x="47999" y="5692850"/>
            <a:chExt cx="12096001" cy="476991"/>
          </a:xfrm>
        </p:grpSpPr>
        <p:grpSp>
          <p:nvGrpSpPr>
            <p:cNvPr id="6" name="组合 5">
              <a:extLst>
                <a:ext uri="{FF2B5EF4-FFF2-40B4-BE49-F238E27FC236}">
                  <a16:creationId xmlns:a16="http://schemas.microsoft.com/office/drawing/2014/main" id="{4362BF78-B70B-C04A-A42E-2C85BF4C3187}"/>
                </a:ext>
              </a:extLst>
            </p:cNvPr>
            <p:cNvGrpSpPr/>
            <p:nvPr/>
          </p:nvGrpSpPr>
          <p:grpSpPr>
            <a:xfrm>
              <a:off x="47999" y="5692850"/>
              <a:ext cx="12096001" cy="476991"/>
              <a:chOff x="47999" y="5692850"/>
              <a:chExt cx="12096001" cy="476991"/>
            </a:xfrm>
          </p:grpSpPr>
          <p:grpSp>
            <p:nvGrpSpPr>
              <p:cNvPr id="8" name="Gruppieren 21">
                <a:extLst>
                  <a:ext uri="{FF2B5EF4-FFF2-40B4-BE49-F238E27FC236}">
                    <a16:creationId xmlns:a16="http://schemas.microsoft.com/office/drawing/2014/main" id="{C0E933C6-D58C-6743-98EB-644C0B883651}"/>
                  </a:ext>
                </a:extLst>
              </p:cNvPr>
              <p:cNvGrpSpPr/>
              <p:nvPr/>
            </p:nvGrpSpPr>
            <p:grpSpPr>
              <a:xfrm>
                <a:off x="47999" y="5692850"/>
                <a:ext cx="12096001" cy="476991"/>
                <a:chOff x="25400" y="5986694"/>
                <a:chExt cx="9072000" cy="357743"/>
              </a:xfrm>
            </p:grpSpPr>
            <p:sp>
              <p:nvSpPr>
                <p:cNvPr id="11" name="Textfeld 13">
                  <a:extLst>
                    <a:ext uri="{FF2B5EF4-FFF2-40B4-BE49-F238E27FC236}">
                      <a16:creationId xmlns:a16="http://schemas.microsoft.com/office/drawing/2014/main" id="{2D187698-565E-0E40-AAA7-11F7247C5F8D}"/>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2" name="Textfeld 14">
                  <a:extLst>
                    <a:ext uri="{FF2B5EF4-FFF2-40B4-BE49-F238E27FC236}">
                      <a16:creationId xmlns:a16="http://schemas.microsoft.com/office/drawing/2014/main" id="{216A00ED-DF57-2E49-A72B-75011685FD80}"/>
                    </a:ext>
                  </a:extLst>
                </p:cNvPr>
                <p:cNvSpPr txBox="1"/>
                <p:nvPr/>
              </p:nvSpPr>
              <p:spPr>
                <a:xfrm>
                  <a:off x="6793978" y="6085072"/>
                  <a:ext cx="110511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Improvement</a:t>
                  </a:r>
                </a:p>
              </p:txBody>
            </p:sp>
            <p:sp>
              <p:nvSpPr>
                <p:cNvPr id="13" name="Textfeld 10">
                  <a:extLst>
                    <a:ext uri="{FF2B5EF4-FFF2-40B4-BE49-F238E27FC236}">
                      <a16:creationId xmlns:a16="http://schemas.microsoft.com/office/drawing/2014/main" id="{9E907769-1CFB-174F-A497-A864B1841B2B}"/>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4" name="Textfeld 11">
                  <a:extLst>
                    <a:ext uri="{FF2B5EF4-FFF2-40B4-BE49-F238E27FC236}">
                      <a16:creationId xmlns:a16="http://schemas.microsoft.com/office/drawing/2014/main" id="{D6CF2A09-8BA5-D047-BA5E-C2F855618C41}"/>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5" name="Eingekerbter Richtungspfeil 23">
                  <a:extLst>
                    <a:ext uri="{FF2B5EF4-FFF2-40B4-BE49-F238E27FC236}">
                      <a16:creationId xmlns:a16="http://schemas.microsoft.com/office/drawing/2014/main" id="{329EC9A7-0579-5C44-8F54-B2580693D709}"/>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6" name="Eingekerbter Richtungspfeil 24">
                  <a:extLst>
                    <a:ext uri="{FF2B5EF4-FFF2-40B4-BE49-F238E27FC236}">
                      <a16:creationId xmlns:a16="http://schemas.microsoft.com/office/drawing/2014/main" id="{9A49A96B-C610-C646-B0ED-59DBF565B1C1}"/>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7" name="Eingekerbter Richtungspfeil 25">
                  <a:extLst>
                    <a:ext uri="{FF2B5EF4-FFF2-40B4-BE49-F238E27FC236}">
                      <a16:creationId xmlns:a16="http://schemas.microsoft.com/office/drawing/2014/main" id="{FDE720F5-189E-0146-844B-319C2AE8117C}"/>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18" name="Textfeld 15">
                  <a:extLst>
                    <a:ext uri="{FF2B5EF4-FFF2-40B4-BE49-F238E27FC236}">
                      <a16:creationId xmlns:a16="http://schemas.microsoft.com/office/drawing/2014/main" id="{915CE9AF-60EE-5149-A996-BBA15D2075A4}"/>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19" name="Eingekerbter Richtungspfeil 27">
                  <a:extLst>
                    <a:ext uri="{FF2B5EF4-FFF2-40B4-BE49-F238E27FC236}">
                      <a16:creationId xmlns:a16="http://schemas.microsoft.com/office/drawing/2014/main" id="{19457919-255A-D846-B520-D2AE08126D41}"/>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0" name="Gerade Verbindung 28">
                  <a:extLst>
                    <a:ext uri="{FF2B5EF4-FFF2-40B4-BE49-F238E27FC236}">
                      <a16:creationId xmlns:a16="http://schemas.microsoft.com/office/drawing/2014/main" id="{48A87E58-9E59-F34C-B937-74D04AE690C6}"/>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Eingekerbter Richtungspfeil 29">
                  <a:extLst>
                    <a:ext uri="{FF2B5EF4-FFF2-40B4-BE49-F238E27FC236}">
                      <a16:creationId xmlns:a16="http://schemas.microsoft.com/office/drawing/2014/main" id="{0D700127-CEEB-7445-809F-C2E288689DDC}"/>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9" name="Textfeld 11">
                <a:extLst>
                  <a:ext uri="{FF2B5EF4-FFF2-40B4-BE49-F238E27FC236}">
                    <a16:creationId xmlns:a16="http://schemas.microsoft.com/office/drawing/2014/main" id="{8DFF6284-D42A-0742-8298-369EB43DF362}"/>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0" name="Eingekerbter Richtungspfeil 23">
                <a:extLst>
                  <a:ext uri="{FF2B5EF4-FFF2-40B4-BE49-F238E27FC236}">
                    <a16:creationId xmlns:a16="http://schemas.microsoft.com/office/drawing/2014/main" id="{05951DC2-9A6B-944F-8802-9E83464076D7}"/>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7" name="Textfeld 13">
              <a:extLst>
                <a:ext uri="{FF2B5EF4-FFF2-40B4-BE49-F238E27FC236}">
                  <a16:creationId xmlns:a16="http://schemas.microsoft.com/office/drawing/2014/main" id="{A95FE05B-068C-984B-8736-05B3F5FB5D8E}"/>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23" name="文本框 22">
            <a:extLst>
              <a:ext uri="{FF2B5EF4-FFF2-40B4-BE49-F238E27FC236}">
                <a16:creationId xmlns:a16="http://schemas.microsoft.com/office/drawing/2014/main" id="{82E56CDE-5F61-3645-813B-EA33EF2C1A25}"/>
              </a:ext>
            </a:extLst>
          </p:cNvPr>
          <p:cNvSpPr txBox="1"/>
          <p:nvPr/>
        </p:nvSpPr>
        <p:spPr>
          <a:xfrm>
            <a:off x="1565609" y="2063191"/>
            <a:ext cx="8056966" cy="2031325"/>
          </a:xfrm>
          <a:prstGeom prst="rect">
            <a:avLst/>
          </a:prstGeom>
          <a:noFill/>
        </p:spPr>
        <p:txBody>
          <a:bodyPr wrap="square" rtlCol="0">
            <a:spAutoFit/>
          </a:bodyPr>
          <a:lstStyle/>
          <a:p>
            <a:pPr algn="ctr"/>
            <a:r>
              <a:rPr lang="en-US" altLang="zh-CN" sz="3600" dirty="0"/>
              <a:t>THANK YOU FOR YOUR ATTENTION !</a:t>
            </a:r>
          </a:p>
          <a:p>
            <a:pPr algn="ctr"/>
            <a:r>
              <a:rPr lang="en-US" altLang="zh-CN" sz="3600" dirty="0"/>
              <a:t>QUESTIONS &amp; COMMENTS ?</a:t>
            </a:r>
          </a:p>
          <a:p>
            <a:endParaRPr kumimoji="1" lang="zh-CN" altLang="en-US" dirty="0"/>
          </a:p>
        </p:txBody>
      </p:sp>
    </p:spTree>
    <p:extLst>
      <p:ext uri="{BB962C8B-B14F-4D97-AF65-F5344CB8AC3E}">
        <p14:creationId xmlns:p14="http://schemas.microsoft.com/office/powerpoint/2010/main" val="92330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E7E8D-094C-C942-B41C-C89AAADFBED1}"/>
              </a:ext>
            </a:extLst>
          </p:cNvPr>
          <p:cNvSpPr>
            <a:spLocks noGrp="1"/>
          </p:cNvSpPr>
          <p:nvPr>
            <p:ph type="dt" sz="half" idx="10"/>
          </p:nvPr>
        </p:nvSpPr>
        <p:spPr/>
        <p:txBody>
          <a:bodyPr/>
          <a:lstStyle/>
          <a:p>
            <a:fld id="{CEFB506B-D846-4657-8348-A81F9E0CFEA5}" type="datetime3">
              <a:rPr lang="en-US" smtClean="0"/>
              <a:t>30 June 2020</a:t>
            </a:fld>
            <a:endParaRPr lang="de-DE"/>
          </a:p>
        </p:txBody>
      </p:sp>
      <p:sp>
        <p:nvSpPr>
          <p:cNvPr id="3" name="灯片编号占位符 2">
            <a:extLst>
              <a:ext uri="{FF2B5EF4-FFF2-40B4-BE49-F238E27FC236}">
                <a16:creationId xmlns:a16="http://schemas.microsoft.com/office/drawing/2014/main" id="{0056DF01-185D-DC49-A6C7-D0714ADAF225}"/>
              </a:ext>
            </a:extLst>
          </p:cNvPr>
          <p:cNvSpPr>
            <a:spLocks noGrp="1"/>
          </p:cNvSpPr>
          <p:nvPr>
            <p:ph type="sldNum" sz="quarter" idx="12"/>
          </p:nvPr>
        </p:nvSpPr>
        <p:spPr/>
        <p:txBody>
          <a:bodyPr/>
          <a:lstStyle/>
          <a:p>
            <a:fld id="{61696EC4-B4CF-4701-AD06-A8439D6D8E12}" type="slidenum">
              <a:rPr lang="de-DE" smtClean="0"/>
              <a:t>4</a:t>
            </a:fld>
            <a:endParaRPr lang="de-DE"/>
          </a:p>
        </p:txBody>
      </p:sp>
      <p:sp>
        <p:nvSpPr>
          <p:cNvPr id="4" name="标题 3">
            <a:extLst>
              <a:ext uri="{FF2B5EF4-FFF2-40B4-BE49-F238E27FC236}">
                <a16:creationId xmlns:a16="http://schemas.microsoft.com/office/drawing/2014/main" id="{3310968D-78EF-3144-A111-C2A9BBC549BD}"/>
              </a:ext>
            </a:extLst>
          </p:cNvPr>
          <p:cNvSpPr>
            <a:spLocks noGrp="1"/>
          </p:cNvSpPr>
          <p:nvPr>
            <p:ph type="title"/>
          </p:nvPr>
        </p:nvSpPr>
        <p:spPr/>
        <p:txBody>
          <a:bodyPr/>
          <a:lstStyle/>
          <a:p>
            <a:pPr algn="ctr"/>
            <a:r>
              <a:rPr kumimoji="1" lang="en-US" altLang="zh-CN" sz="3600" dirty="0"/>
              <a:t>In</a:t>
            </a:r>
            <a:r>
              <a:rPr kumimoji="1" lang="zh-CN" altLang="en-US" sz="3600" dirty="0"/>
              <a:t> </a:t>
            </a:r>
            <a:r>
              <a:rPr kumimoji="1" lang="en-US" altLang="zh-CN" sz="3600" dirty="0"/>
              <a:t>other</a:t>
            </a:r>
            <a:r>
              <a:rPr kumimoji="1" lang="zh-CN" altLang="en-US" sz="3600" dirty="0"/>
              <a:t> </a:t>
            </a:r>
            <a:r>
              <a:rPr kumimoji="1" lang="en-US" altLang="zh-CN" sz="3600" dirty="0"/>
              <a:t>cases</a:t>
            </a:r>
            <a:r>
              <a:rPr kumimoji="1" lang="zh-CN" altLang="en-US" sz="3600" dirty="0"/>
              <a:t>：</a:t>
            </a:r>
            <a:r>
              <a:rPr kumimoji="1" lang="en-US" altLang="zh-CN" sz="3600" dirty="0">
                <a:solidFill>
                  <a:srgbClr val="FF0000"/>
                </a:solidFill>
              </a:rPr>
              <a:t>not flat </a:t>
            </a:r>
            <a:r>
              <a:rPr kumimoji="1" lang="en-US" altLang="zh-CN" sz="3600" dirty="0"/>
              <a:t>enough</a:t>
            </a:r>
            <a:r>
              <a:rPr kumimoji="1" lang="en-US" altLang="zh-CN" dirty="0"/>
              <a:t>	</a:t>
            </a:r>
            <a:endParaRPr kumimoji="1" lang="zh-CN" altLang="en-US" dirty="0"/>
          </a:p>
        </p:txBody>
      </p:sp>
      <p:grpSp>
        <p:nvGrpSpPr>
          <p:cNvPr id="59" name="组合 58">
            <a:extLst>
              <a:ext uri="{FF2B5EF4-FFF2-40B4-BE49-F238E27FC236}">
                <a16:creationId xmlns:a16="http://schemas.microsoft.com/office/drawing/2014/main" id="{2D2E5D0D-634B-604D-B5AF-A964A27B9413}"/>
              </a:ext>
            </a:extLst>
          </p:cNvPr>
          <p:cNvGrpSpPr/>
          <p:nvPr/>
        </p:nvGrpSpPr>
        <p:grpSpPr>
          <a:xfrm>
            <a:off x="47999" y="5692850"/>
            <a:ext cx="12096001" cy="476991"/>
            <a:chOff x="47999" y="5692850"/>
            <a:chExt cx="12096001" cy="476991"/>
          </a:xfrm>
        </p:grpSpPr>
        <p:grpSp>
          <p:nvGrpSpPr>
            <p:cNvPr id="60" name="组合 59">
              <a:extLst>
                <a:ext uri="{FF2B5EF4-FFF2-40B4-BE49-F238E27FC236}">
                  <a16:creationId xmlns:a16="http://schemas.microsoft.com/office/drawing/2014/main" id="{7A1FF3FF-3CF4-4447-9C79-1F3BC93BDBC3}"/>
                </a:ext>
              </a:extLst>
            </p:cNvPr>
            <p:cNvGrpSpPr/>
            <p:nvPr/>
          </p:nvGrpSpPr>
          <p:grpSpPr>
            <a:xfrm>
              <a:off x="47999" y="5692850"/>
              <a:ext cx="12096001" cy="476991"/>
              <a:chOff x="47999" y="5692850"/>
              <a:chExt cx="12096001" cy="476991"/>
            </a:xfrm>
          </p:grpSpPr>
          <p:grpSp>
            <p:nvGrpSpPr>
              <p:cNvPr id="62" name="Gruppieren 21">
                <a:extLst>
                  <a:ext uri="{FF2B5EF4-FFF2-40B4-BE49-F238E27FC236}">
                    <a16:creationId xmlns:a16="http://schemas.microsoft.com/office/drawing/2014/main" id="{BA82C367-EC5F-3041-9C40-1FDDADE25931}"/>
                  </a:ext>
                </a:extLst>
              </p:cNvPr>
              <p:cNvGrpSpPr/>
              <p:nvPr/>
            </p:nvGrpSpPr>
            <p:grpSpPr>
              <a:xfrm>
                <a:off x="47999" y="5692850"/>
                <a:ext cx="12096001" cy="476991"/>
                <a:chOff x="25400" y="5986694"/>
                <a:chExt cx="9072000" cy="357743"/>
              </a:xfrm>
            </p:grpSpPr>
            <p:sp>
              <p:nvSpPr>
                <p:cNvPr id="65" name="Textfeld 13">
                  <a:extLst>
                    <a:ext uri="{FF2B5EF4-FFF2-40B4-BE49-F238E27FC236}">
                      <a16:creationId xmlns:a16="http://schemas.microsoft.com/office/drawing/2014/main" id="{B2983091-BCAB-7144-A765-B9DDFB80FDD0}"/>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66" name="Textfeld 14">
                  <a:extLst>
                    <a:ext uri="{FF2B5EF4-FFF2-40B4-BE49-F238E27FC236}">
                      <a16:creationId xmlns:a16="http://schemas.microsoft.com/office/drawing/2014/main" id="{743C9446-0516-884F-8115-1E0CA5A4EB47}"/>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67" name="Textfeld 10">
                  <a:extLst>
                    <a:ext uri="{FF2B5EF4-FFF2-40B4-BE49-F238E27FC236}">
                      <a16:creationId xmlns:a16="http://schemas.microsoft.com/office/drawing/2014/main" id="{C6401C39-B861-0448-9B4F-2FFBE41FCF25}"/>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68" name="Textfeld 11">
                  <a:extLst>
                    <a:ext uri="{FF2B5EF4-FFF2-40B4-BE49-F238E27FC236}">
                      <a16:creationId xmlns:a16="http://schemas.microsoft.com/office/drawing/2014/main" id="{658DB14E-E113-314A-AACE-40A5823F5DB8}"/>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69" name="Eingekerbter Richtungspfeil 23">
                  <a:extLst>
                    <a:ext uri="{FF2B5EF4-FFF2-40B4-BE49-F238E27FC236}">
                      <a16:creationId xmlns:a16="http://schemas.microsoft.com/office/drawing/2014/main" id="{2FC9B8D1-FE05-A14E-BA53-7888EA4B5FB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70" name="Eingekerbter Richtungspfeil 24">
                  <a:extLst>
                    <a:ext uri="{FF2B5EF4-FFF2-40B4-BE49-F238E27FC236}">
                      <a16:creationId xmlns:a16="http://schemas.microsoft.com/office/drawing/2014/main" id="{E88C7AD0-0B05-EF4F-BF82-BC8E9FC5665F}"/>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71" name="Eingekerbter Richtungspfeil 25">
                  <a:extLst>
                    <a:ext uri="{FF2B5EF4-FFF2-40B4-BE49-F238E27FC236}">
                      <a16:creationId xmlns:a16="http://schemas.microsoft.com/office/drawing/2014/main" id="{A181E894-5774-E440-9B8A-0DCB074F725E}"/>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72" name="Textfeld 15">
                  <a:extLst>
                    <a:ext uri="{FF2B5EF4-FFF2-40B4-BE49-F238E27FC236}">
                      <a16:creationId xmlns:a16="http://schemas.microsoft.com/office/drawing/2014/main" id="{F84C1F27-D8C9-4241-992F-0BD245CD0E2A}"/>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73" name="Eingekerbter Richtungspfeil 27">
                  <a:extLst>
                    <a:ext uri="{FF2B5EF4-FFF2-40B4-BE49-F238E27FC236}">
                      <a16:creationId xmlns:a16="http://schemas.microsoft.com/office/drawing/2014/main" id="{BAA45BF3-FDCC-4D46-851E-6DED86E6A27F}"/>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74" name="Gerade Verbindung 28">
                  <a:extLst>
                    <a:ext uri="{FF2B5EF4-FFF2-40B4-BE49-F238E27FC236}">
                      <a16:creationId xmlns:a16="http://schemas.microsoft.com/office/drawing/2014/main" id="{FC0FDEF8-0784-1243-870C-6FDC8D6688A6}"/>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75" name="Eingekerbter Richtungspfeil 29">
                  <a:extLst>
                    <a:ext uri="{FF2B5EF4-FFF2-40B4-BE49-F238E27FC236}">
                      <a16:creationId xmlns:a16="http://schemas.microsoft.com/office/drawing/2014/main" id="{02DF1EC0-8574-D146-8DEF-9CA292688B31}"/>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63" name="Textfeld 11">
                <a:extLst>
                  <a:ext uri="{FF2B5EF4-FFF2-40B4-BE49-F238E27FC236}">
                    <a16:creationId xmlns:a16="http://schemas.microsoft.com/office/drawing/2014/main" id="{08D0E3D3-B33E-7741-BEE3-760AB8656BC0}"/>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Introduction</a:t>
                </a:r>
              </a:p>
            </p:txBody>
          </p:sp>
          <p:sp>
            <p:nvSpPr>
              <p:cNvPr id="64" name="Eingekerbter Richtungspfeil 23">
                <a:extLst>
                  <a:ext uri="{FF2B5EF4-FFF2-40B4-BE49-F238E27FC236}">
                    <a16:creationId xmlns:a16="http://schemas.microsoft.com/office/drawing/2014/main" id="{B07762A2-951E-9A49-9289-ED3F92F10F93}"/>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61" name="Textfeld 13">
              <a:extLst>
                <a:ext uri="{FF2B5EF4-FFF2-40B4-BE49-F238E27FC236}">
                  <a16:creationId xmlns:a16="http://schemas.microsoft.com/office/drawing/2014/main" id="{3B1680EC-0FC9-0448-9B39-616C4DFC0A2B}"/>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pic>
        <p:nvPicPr>
          <p:cNvPr id="9" name="图片 8" descr="图片包含 桌子, 游戏机&#10;&#10;描述已自动生成">
            <a:extLst>
              <a:ext uri="{FF2B5EF4-FFF2-40B4-BE49-F238E27FC236}">
                <a16:creationId xmlns:a16="http://schemas.microsoft.com/office/drawing/2014/main" id="{C32D2C53-A16A-A642-9FE6-D107EAAEA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43" y="1628154"/>
            <a:ext cx="5277749" cy="3115499"/>
          </a:xfrm>
          <a:prstGeom prst="rect">
            <a:avLst/>
          </a:prstGeom>
        </p:spPr>
      </p:pic>
      <p:pic>
        <p:nvPicPr>
          <p:cNvPr id="11" name="图片 10" descr="图片包含 山, 山谷, 自然, 峡谷&#10;&#10;描述已自动生成">
            <a:extLst>
              <a:ext uri="{FF2B5EF4-FFF2-40B4-BE49-F238E27FC236}">
                <a16:creationId xmlns:a16="http://schemas.microsoft.com/office/drawing/2014/main" id="{04D0FD39-D8BA-FC41-B5E1-D3C59C8B9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1114" y="1599812"/>
            <a:ext cx="5515688" cy="3143841"/>
          </a:xfrm>
          <a:prstGeom prst="rect">
            <a:avLst/>
          </a:prstGeom>
        </p:spPr>
      </p:pic>
      <p:sp>
        <p:nvSpPr>
          <p:cNvPr id="13" name="文本框 12">
            <a:extLst>
              <a:ext uri="{FF2B5EF4-FFF2-40B4-BE49-F238E27FC236}">
                <a16:creationId xmlns:a16="http://schemas.microsoft.com/office/drawing/2014/main" id="{66897990-BFAF-584C-934E-875CA0186F33}"/>
              </a:ext>
            </a:extLst>
          </p:cNvPr>
          <p:cNvSpPr txBox="1"/>
          <p:nvPr/>
        </p:nvSpPr>
        <p:spPr>
          <a:xfrm>
            <a:off x="2579380" y="4974912"/>
            <a:ext cx="1195418" cy="369332"/>
          </a:xfrm>
          <a:prstGeom prst="rect">
            <a:avLst/>
          </a:prstGeom>
          <a:noFill/>
        </p:spPr>
        <p:txBody>
          <a:bodyPr wrap="square" rtlCol="0">
            <a:spAutoFit/>
          </a:bodyPr>
          <a:lstStyle/>
          <a:p>
            <a:r>
              <a:rPr kumimoji="1" lang="en-US" altLang="zh-CN" dirty="0"/>
              <a:t>Terraces</a:t>
            </a:r>
            <a:endParaRPr kumimoji="1" lang="zh-CN" altLang="en-US" dirty="0"/>
          </a:p>
        </p:txBody>
      </p:sp>
      <p:sp>
        <p:nvSpPr>
          <p:cNvPr id="14" name="文本框 13">
            <a:extLst>
              <a:ext uri="{FF2B5EF4-FFF2-40B4-BE49-F238E27FC236}">
                <a16:creationId xmlns:a16="http://schemas.microsoft.com/office/drawing/2014/main" id="{117E342F-1E86-0642-BD6A-5EF0F8825A18}"/>
              </a:ext>
            </a:extLst>
          </p:cNvPr>
          <p:cNvSpPr txBox="1"/>
          <p:nvPr/>
        </p:nvSpPr>
        <p:spPr>
          <a:xfrm>
            <a:off x="8525530" y="4981139"/>
            <a:ext cx="1358900" cy="369332"/>
          </a:xfrm>
          <a:prstGeom prst="rect">
            <a:avLst/>
          </a:prstGeom>
          <a:noFill/>
        </p:spPr>
        <p:txBody>
          <a:bodyPr wrap="square" rtlCol="0">
            <a:spAutoFit/>
          </a:bodyPr>
          <a:lstStyle/>
          <a:p>
            <a:r>
              <a:rPr kumimoji="1" lang="en-US" altLang="zh-CN" dirty="0"/>
              <a:t>Mountains</a:t>
            </a:r>
            <a:endParaRPr kumimoji="1" lang="zh-CN" altLang="en-US" dirty="0"/>
          </a:p>
        </p:txBody>
      </p:sp>
    </p:spTree>
    <p:custDataLst>
      <p:tags r:id="rId1"/>
    </p:custDataLst>
    <p:extLst>
      <p:ext uri="{BB962C8B-B14F-4D97-AF65-F5344CB8AC3E}">
        <p14:creationId xmlns:p14="http://schemas.microsoft.com/office/powerpoint/2010/main" val="1583749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F421AE4-08BC-1945-949C-3D4CA3EACF42}"/>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3C33B080-3D79-524D-86AF-A8CC4E5B8D9B}"/>
              </a:ext>
            </a:extLst>
          </p:cNvPr>
          <p:cNvSpPr>
            <a:spLocks noGrp="1"/>
          </p:cNvSpPr>
          <p:nvPr>
            <p:ph type="sldNum" sz="quarter" idx="12"/>
          </p:nvPr>
        </p:nvSpPr>
        <p:spPr/>
        <p:txBody>
          <a:bodyPr/>
          <a:lstStyle/>
          <a:p>
            <a:fld id="{61696EC4-B4CF-4701-AD06-A8439D6D8E12}" type="slidenum">
              <a:rPr lang="de-DE" smtClean="0"/>
              <a:t>40</a:t>
            </a:fld>
            <a:endParaRPr lang="de-DE"/>
          </a:p>
        </p:txBody>
      </p:sp>
      <p:graphicFrame>
        <p:nvGraphicFramePr>
          <p:cNvPr id="5" name="图示 4">
            <a:extLst>
              <a:ext uri="{FF2B5EF4-FFF2-40B4-BE49-F238E27FC236}">
                <a16:creationId xmlns:a16="http://schemas.microsoft.com/office/drawing/2014/main" id="{DF3966D7-7DB7-4A43-874D-4D4C219B1362}"/>
              </a:ext>
            </a:extLst>
          </p:cNvPr>
          <p:cNvGraphicFramePr/>
          <p:nvPr>
            <p:extLst>
              <p:ext uri="{D42A27DB-BD31-4B8C-83A1-F6EECF244321}">
                <p14:modId xmlns:p14="http://schemas.microsoft.com/office/powerpoint/2010/main" val="3079587921"/>
              </p:ext>
            </p:extLst>
          </p:nvPr>
        </p:nvGraphicFramePr>
        <p:xfrm>
          <a:off x="279993" y="258185"/>
          <a:ext cx="9295802" cy="6009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0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DB43A55-3845-464D-8E70-4C3C674B69BC}"/>
              </a:ext>
            </a:extLst>
          </p:cNvPr>
          <p:cNvSpPr>
            <a:spLocks noGrp="1"/>
          </p:cNvSpPr>
          <p:nvPr>
            <p:ph type="title"/>
          </p:nvPr>
        </p:nvSpPr>
        <p:spPr/>
        <p:txBody>
          <a:bodyPr/>
          <a:lstStyle/>
          <a:p>
            <a:pPr algn="ctr"/>
            <a:r>
              <a:rPr kumimoji="1" lang="en-US" altLang="zh-CN" sz="4000" dirty="0"/>
              <a:t>Registration</a:t>
            </a:r>
            <a:r>
              <a:rPr kumimoji="1" lang="zh-CN" altLang="en-US" sz="4000" dirty="0"/>
              <a:t> </a:t>
            </a:r>
            <a:r>
              <a:rPr kumimoji="1" lang="en-US" altLang="zh-CN" sz="4000" dirty="0"/>
              <a:t>Technology</a:t>
            </a:r>
            <a:endParaRPr kumimoji="1" lang="zh-CN" altLang="en-US" sz="4000" dirty="0"/>
          </a:p>
        </p:txBody>
      </p:sp>
      <p:sp>
        <p:nvSpPr>
          <p:cNvPr id="4" name="日期占位符 3">
            <a:extLst>
              <a:ext uri="{FF2B5EF4-FFF2-40B4-BE49-F238E27FC236}">
                <a16:creationId xmlns:a16="http://schemas.microsoft.com/office/drawing/2014/main" id="{9723FB4D-80C4-D24E-B16B-2AEE9C83A5C5}"/>
              </a:ext>
            </a:extLst>
          </p:cNvPr>
          <p:cNvSpPr>
            <a:spLocks noGrp="1"/>
          </p:cNvSpPr>
          <p:nvPr>
            <p:ph type="dt" sz="half" idx="10"/>
          </p:nvPr>
        </p:nvSpPr>
        <p:spPr/>
        <p:txBody>
          <a:bodyPr/>
          <a:lstStyle/>
          <a:p>
            <a:fld id="{D0313402-C14C-41F3-A233-BBE4E74AEAB7}" type="datetime3">
              <a:rPr lang="en-US" smtClean="0"/>
              <a:t>30 June 2020</a:t>
            </a:fld>
            <a:endParaRPr lang="de-DE"/>
          </a:p>
        </p:txBody>
      </p:sp>
      <p:sp>
        <p:nvSpPr>
          <p:cNvPr id="5" name="灯片编号占位符 4">
            <a:extLst>
              <a:ext uri="{FF2B5EF4-FFF2-40B4-BE49-F238E27FC236}">
                <a16:creationId xmlns:a16="http://schemas.microsoft.com/office/drawing/2014/main" id="{F077C7AE-9C10-C846-BDF6-15F89C82FDC9}"/>
              </a:ext>
            </a:extLst>
          </p:cNvPr>
          <p:cNvSpPr>
            <a:spLocks noGrp="1"/>
          </p:cNvSpPr>
          <p:nvPr>
            <p:ph type="sldNum" sz="quarter" idx="12"/>
          </p:nvPr>
        </p:nvSpPr>
        <p:spPr/>
        <p:txBody>
          <a:bodyPr/>
          <a:lstStyle/>
          <a:p>
            <a:fld id="{61696EC4-B4CF-4701-AD06-A8439D6D8E12}" type="slidenum">
              <a:rPr lang="de-DE" smtClean="0"/>
              <a:t>5</a:t>
            </a:fld>
            <a:endParaRPr lang="de-DE"/>
          </a:p>
        </p:txBody>
      </p:sp>
      <p:grpSp>
        <p:nvGrpSpPr>
          <p:cNvPr id="26" name="组合 25">
            <a:extLst>
              <a:ext uri="{FF2B5EF4-FFF2-40B4-BE49-F238E27FC236}">
                <a16:creationId xmlns:a16="http://schemas.microsoft.com/office/drawing/2014/main" id="{E8A5C2DB-120A-014E-941E-6B67AB61B594}"/>
              </a:ext>
            </a:extLst>
          </p:cNvPr>
          <p:cNvGrpSpPr/>
          <p:nvPr/>
        </p:nvGrpSpPr>
        <p:grpSpPr>
          <a:xfrm>
            <a:off x="47999" y="5692850"/>
            <a:ext cx="12096001" cy="476991"/>
            <a:chOff x="47999" y="5692850"/>
            <a:chExt cx="12096001" cy="476991"/>
          </a:xfrm>
        </p:grpSpPr>
        <p:grpSp>
          <p:nvGrpSpPr>
            <p:cNvPr id="27" name="组合 26">
              <a:extLst>
                <a:ext uri="{FF2B5EF4-FFF2-40B4-BE49-F238E27FC236}">
                  <a16:creationId xmlns:a16="http://schemas.microsoft.com/office/drawing/2014/main" id="{BF8173EA-5107-8245-8123-C2F4D77A4067}"/>
                </a:ext>
              </a:extLst>
            </p:cNvPr>
            <p:cNvGrpSpPr/>
            <p:nvPr/>
          </p:nvGrpSpPr>
          <p:grpSpPr>
            <a:xfrm>
              <a:off x="47999" y="5692850"/>
              <a:ext cx="12096001" cy="476991"/>
              <a:chOff x="47999" y="5692850"/>
              <a:chExt cx="12096001" cy="476991"/>
            </a:xfrm>
          </p:grpSpPr>
          <p:grpSp>
            <p:nvGrpSpPr>
              <p:cNvPr id="29" name="Gruppieren 21">
                <a:extLst>
                  <a:ext uri="{FF2B5EF4-FFF2-40B4-BE49-F238E27FC236}">
                    <a16:creationId xmlns:a16="http://schemas.microsoft.com/office/drawing/2014/main" id="{2A1CAF39-1581-BD4E-9C45-D1EA589C66AE}"/>
                  </a:ext>
                </a:extLst>
              </p:cNvPr>
              <p:cNvGrpSpPr/>
              <p:nvPr/>
            </p:nvGrpSpPr>
            <p:grpSpPr>
              <a:xfrm>
                <a:off x="47999" y="5692850"/>
                <a:ext cx="12096001" cy="476991"/>
                <a:chOff x="25400" y="5986694"/>
                <a:chExt cx="9072000" cy="357743"/>
              </a:xfrm>
            </p:grpSpPr>
            <p:sp>
              <p:nvSpPr>
                <p:cNvPr id="32" name="Textfeld 13">
                  <a:extLst>
                    <a:ext uri="{FF2B5EF4-FFF2-40B4-BE49-F238E27FC236}">
                      <a16:creationId xmlns:a16="http://schemas.microsoft.com/office/drawing/2014/main" id="{1C9B76C1-CF3F-D042-AC28-7983A50941C2}"/>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33" name="Textfeld 14">
                  <a:extLst>
                    <a:ext uri="{FF2B5EF4-FFF2-40B4-BE49-F238E27FC236}">
                      <a16:creationId xmlns:a16="http://schemas.microsoft.com/office/drawing/2014/main" id="{6939C09B-C310-474E-B8D3-7EB820D95537}"/>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34" name="Textfeld 10">
                  <a:extLst>
                    <a:ext uri="{FF2B5EF4-FFF2-40B4-BE49-F238E27FC236}">
                      <a16:creationId xmlns:a16="http://schemas.microsoft.com/office/drawing/2014/main" id="{101AF720-FFD0-4442-9B1C-595E59C091DF}"/>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35" name="Textfeld 11">
                  <a:extLst>
                    <a:ext uri="{FF2B5EF4-FFF2-40B4-BE49-F238E27FC236}">
                      <a16:creationId xmlns:a16="http://schemas.microsoft.com/office/drawing/2014/main" id="{263A19F5-07E6-7A4C-AD8C-752CF15C3247}"/>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Motivation</a:t>
                  </a:r>
                </a:p>
              </p:txBody>
            </p:sp>
            <p:sp>
              <p:nvSpPr>
                <p:cNvPr id="36" name="Eingekerbter Richtungspfeil 23">
                  <a:extLst>
                    <a:ext uri="{FF2B5EF4-FFF2-40B4-BE49-F238E27FC236}">
                      <a16:creationId xmlns:a16="http://schemas.microsoft.com/office/drawing/2014/main" id="{871430F0-D745-C544-96BE-CBE6612ADF34}"/>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37" name="Eingekerbter Richtungspfeil 24">
                  <a:extLst>
                    <a:ext uri="{FF2B5EF4-FFF2-40B4-BE49-F238E27FC236}">
                      <a16:creationId xmlns:a16="http://schemas.microsoft.com/office/drawing/2014/main" id="{75B62A24-2391-9643-8B7E-F26B7B27088F}"/>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8" name="Eingekerbter Richtungspfeil 25">
                  <a:extLst>
                    <a:ext uri="{FF2B5EF4-FFF2-40B4-BE49-F238E27FC236}">
                      <a16:creationId xmlns:a16="http://schemas.microsoft.com/office/drawing/2014/main" id="{1A593490-93D8-5745-9995-D70E3730F232}"/>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39" name="Textfeld 15">
                  <a:extLst>
                    <a:ext uri="{FF2B5EF4-FFF2-40B4-BE49-F238E27FC236}">
                      <a16:creationId xmlns:a16="http://schemas.microsoft.com/office/drawing/2014/main" id="{FE56A456-F2C9-7C40-BFE4-A210D90482F5}"/>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40" name="Eingekerbter Richtungspfeil 27">
                  <a:extLst>
                    <a:ext uri="{FF2B5EF4-FFF2-40B4-BE49-F238E27FC236}">
                      <a16:creationId xmlns:a16="http://schemas.microsoft.com/office/drawing/2014/main" id="{CD3D3233-95E3-074D-AB03-56A539B5BAE2}"/>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41" name="Gerade Verbindung 28">
                  <a:extLst>
                    <a:ext uri="{FF2B5EF4-FFF2-40B4-BE49-F238E27FC236}">
                      <a16:creationId xmlns:a16="http://schemas.microsoft.com/office/drawing/2014/main" id="{63EDD8F0-E9BD-954E-A271-F3E60D1C1F02}"/>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42" name="Eingekerbter Richtungspfeil 29">
                  <a:extLst>
                    <a:ext uri="{FF2B5EF4-FFF2-40B4-BE49-F238E27FC236}">
                      <a16:creationId xmlns:a16="http://schemas.microsoft.com/office/drawing/2014/main" id="{972FA5C7-2796-1644-BD4A-154FF54A747B}"/>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30" name="Textfeld 11">
                <a:extLst>
                  <a:ext uri="{FF2B5EF4-FFF2-40B4-BE49-F238E27FC236}">
                    <a16:creationId xmlns:a16="http://schemas.microsoft.com/office/drawing/2014/main" id="{0D22FB0F-E6BA-E248-976C-54E6863771C8}"/>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31" name="Eingekerbter Richtungspfeil 23">
                <a:extLst>
                  <a:ext uri="{FF2B5EF4-FFF2-40B4-BE49-F238E27FC236}">
                    <a16:creationId xmlns:a16="http://schemas.microsoft.com/office/drawing/2014/main" id="{5063D5E2-587C-7440-A882-9476A15F6BA8}"/>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28" name="Textfeld 13">
              <a:extLst>
                <a:ext uri="{FF2B5EF4-FFF2-40B4-BE49-F238E27FC236}">
                  <a16:creationId xmlns:a16="http://schemas.microsoft.com/office/drawing/2014/main" id="{ACA72A89-F906-8042-93C6-D8A11013CE20}"/>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3" name="任意形状 2">
            <a:extLst>
              <a:ext uri="{FF2B5EF4-FFF2-40B4-BE49-F238E27FC236}">
                <a16:creationId xmlns:a16="http://schemas.microsoft.com/office/drawing/2014/main" id="{82A86374-FEF4-234D-A3FD-641C8556B239}"/>
              </a:ext>
            </a:extLst>
          </p:cNvPr>
          <p:cNvSpPr/>
          <p:nvPr/>
        </p:nvSpPr>
        <p:spPr>
          <a:xfrm>
            <a:off x="389063" y="2903572"/>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Registration technology</a:t>
            </a:r>
            <a:endParaRPr lang="zh-CN" altLang="en-US" sz="3100" kern="1200" dirty="0"/>
          </a:p>
        </p:txBody>
      </p:sp>
      <p:sp>
        <p:nvSpPr>
          <p:cNvPr id="7" name="任意形状 6">
            <a:extLst>
              <a:ext uri="{FF2B5EF4-FFF2-40B4-BE49-F238E27FC236}">
                <a16:creationId xmlns:a16="http://schemas.microsoft.com/office/drawing/2014/main" id="{98C36E66-ACFA-294B-B79A-5ADA28FA58AA}"/>
              </a:ext>
            </a:extLst>
          </p:cNvPr>
          <p:cNvSpPr/>
          <p:nvPr/>
        </p:nvSpPr>
        <p:spPr>
          <a:xfrm rot="18770822">
            <a:off x="2405503" y="2958158"/>
            <a:ext cx="1309265" cy="43857"/>
          </a:xfrm>
          <a:custGeom>
            <a:avLst/>
            <a:gdLst>
              <a:gd name="connsiteX0" fmla="*/ 0 w 1309265"/>
              <a:gd name="connsiteY0" fmla="*/ 21928 h 43857"/>
              <a:gd name="connsiteX1" fmla="*/ 1309265 w 1309265"/>
              <a:gd name="connsiteY1" fmla="*/ 21928 h 43857"/>
            </a:gdLst>
            <a:ahLst/>
            <a:cxnLst>
              <a:cxn ang="0">
                <a:pos x="connsiteX0" y="connsiteY0"/>
              </a:cxn>
              <a:cxn ang="0">
                <a:pos x="connsiteX1" y="connsiteY1"/>
              </a:cxn>
            </a:cxnLst>
            <a:rect l="l" t="t" r="r" b="b"/>
            <a:pathLst>
              <a:path w="1309265" h="43857">
                <a:moveTo>
                  <a:pt x="0" y="21928"/>
                </a:moveTo>
                <a:lnTo>
                  <a:pt x="1309265" y="219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34600" tIns="-10803" rIns="634601" bIns="-1080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8" name="任意形状 7">
            <a:extLst>
              <a:ext uri="{FF2B5EF4-FFF2-40B4-BE49-F238E27FC236}">
                <a16:creationId xmlns:a16="http://schemas.microsoft.com/office/drawing/2014/main" id="{3F22F12A-BC34-084B-B2FF-E5E22D609EEB}"/>
              </a:ext>
            </a:extLst>
          </p:cNvPr>
          <p:cNvSpPr/>
          <p:nvPr/>
        </p:nvSpPr>
        <p:spPr>
          <a:xfrm>
            <a:off x="3505314" y="1943655"/>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Dense Method</a:t>
            </a:r>
            <a:endParaRPr lang="zh-CN" altLang="en-US" sz="3100" kern="1200" dirty="0"/>
          </a:p>
        </p:txBody>
      </p:sp>
      <p:sp>
        <p:nvSpPr>
          <p:cNvPr id="9" name="任意形状 8">
            <a:extLst>
              <a:ext uri="{FF2B5EF4-FFF2-40B4-BE49-F238E27FC236}">
                <a16:creationId xmlns:a16="http://schemas.microsoft.com/office/drawing/2014/main" id="{5BE849BE-2D47-734E-AE7B-E2A1C47E8086}"/>
              </a:ext>
            </a:extLst>
          </p:cNvPr>
          <p:cNvSpPr/>
          <p:nvPr/>
        </p:nvSpPr>
        <p:spPr>
          <a:xfrm rot="20730528">
            <a:off x="5716539" y="2362832"/>
            <a:ext cx="922091" cy="43857"/>
          </a:xfrm>
          <a:custGeom>
            <a:avLst/>
            <a:gdLst>
              <a:gd name="connsiteX0" fmla="*/ 0 w 922091"/>
              <a:gd name="connsiteY0" fmla="*/ 21928 h 43857"/>
              <a:gd name="connsiteX1" fmla="*/ 922091 w 922091"/>
              <a:gd name="connsiteY1" fmla="*/ 21928 h 43857"/>
            </a:gdLst>
            <a:ahLst/>
            <a:cxnLst>
              <a:cxn ang="0">
                <a:pos x="connsiteX0" y="connsiteY0"/>
              </a:cxn>
              <a:cxn ang="0">
                <a:pos x="connsiteX1" y="connsiteY1"/>
              </a:cxn>
            </a:cxnLst>
            <a:rect l="l" t="t" r="r" b="b"/>
            <a:pathLst>
              <a:path w="922091" h="43857">
                <a:moveTo>
                  <a:pt x="0" y="21928"/>
                </a:moveTo>
                <a:lnTo>
                  <a:pt x="922091" y="2192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50693" tIns="-1124" rIns="450693" bIns="-112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0" name="任意形状 9">
            <a:extLst>
              <a:ext uri="{FF2B5EF4-FFF2-40B4-BE49-F238E27FC236}">
                <a16:creationId xmlns:a16="http://schemas.microsoft.com/office/drawing/2014/main" id="{60105BCC-D314-D846-8A70-BBA2A3A44589}"/>
              </a:ext>
            </a:extLst>
          </p:cNvPr>
          <p:cNvSpPr/>
          <p:nvPr/>
        </p:nvSpPr>
        <p:spPr>
          <a:xfrm>
            <a:off x="6623963" y="1712919"/>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SGM</a:t>
            </a:r>
            <a:endParaRPr lang="zh-CN" altLang="en-US" sz="3100" kern="1200" dirty="0"/>
          </a:p>
        </p:txBody>
      </p:sp>
      <p:sp>
        <p:nvSpPr>
          <p:cNvPr id="11" name="任意形状 10">
            <a:extLst>
              <a:ext uri="{FF2B5EF4-FFF2-40B4-BE49-F238E27FC236}">
                <a16:creationId xmlns:a16="http://schemas.microsoft.com/office/drawing/2014/main" id="{7A5B9611-FBBA-F742-9FBF-BEEC9925E586}"/>
              </a:ext>
            </a:extLst>
          </p:cNvPr>
          <p:cNvSpPr/>
          <p:nvPr/>
        </p:nvSpPr>
        <p:spPr>
          <a:xfrm rot="2829178">
            <a:off x="2405503" y="3918074"/>
            <a:ext cx="1309265" cy="43857"/>
          </a:xfrm>
          <a:custGeom>
            <a:avLst/>
            <a:gdLst>
              <a:gd name="connsiteX0" fmla="*/ 0 w 1309265"/>
              <a:gd name="connsiteY0" fmla="*/ 21928 h 43857"/>
              <a:gd name="connsiteX1" fmla="*/ 1309265 w 1309265"/>
              <a:gd name="connsiteY1" fmla="*/ 21928 h 43857"/>
            </a:gdLst>
            <a:ahLst/>
            <a:cxnLst>
              <a:cxn ang="0">
                <a:pos x="connsiteX0" y="connsiteY0"/>
              </a:cxn>
              <a:cxn ang="0">
                <a:pos x="connsiteX1" y="connsiteY1"/>
              </a:cxn>
            </a:cxnLst>
            <a:rect l="l" t="t" r="r" b="b"/>
            <a:pathLst>
              <a:path w="1309265" h="43857">
                <a:moveTo>
                  <a:pt x="0" y="21928"/>
                </a:moveTo>
                <a:lnTo>
                  <a:pt x="1309265" y="219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34601" tIns="-10804" rIns="634600" bIns="-10803"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2" name="任意形状 11">
            <a:extLst>
              <a:ext uri="{FF2B5EF4-FFF2-40B4-BE49-F238E27FC236}">
                <a16:creationId xmlns:a16="http://schemas.microsoft.com/office/drawing/2014/main" id="{A7E91993-4EE4-6142-959B-A8092527B4F0}"/>
              </a:ext>
            </a:extLst>
          </p:cNvPr>
          <p:cNvSpPr/>
          <p:nvPr/>
        </p:nvSpPr>
        <p:spPr>
          <a:xfrm>
            <a:off x="3505314" y="3863488"/>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Sparse Method</a:t>
            </a:r>
            <a:endParaRPr lang="zh-CN" altLang="en-US" sz="3100" kern="1200" dirty="0"/>
          </a:p>
        </p:txBody>
      </p:sp>
      <p:sp>
        <p:nvSpPr>
          <p:cNvPr id="13" name="任意形状 12">
            <a:extLst>
              <a:ext uri="{FF2B5EF4-FFF2-40B4-BE49-F238E27FC236}">
                <a16:creationId xmlns:a16="http://schemas.microsoft.com/office/drawing/2014/main" id="{0F6D7C99-C437-1544-BF04-EF6114F742CA}"/>
              </a:ext>
            </a:extLst>
          </p:cNvPr>
          <p:cNvSpPr/>
          <p:nvPr/>
        </p:nvSpPr>
        <p:spPr>
          <a:xfrm rot="19188435">
            <a:off x="5593227" y="4020911"/>
            <a:ext cx="1168716" cy="43857"/>
          </a:xfrm>
          <a:custGeom>
            <a:avLst/>
            <a:gdLst>
              <a:gd name="connsiteX0" fmla="*/ 0 w 1168716"/>
              <a:gd name="connsiteY0" fmla="*/ 21928 h 43857"/>
              <a:gd name="connsiteX1" fmla="*/ 1168716 w 1168716"/>
              <a:gd name="connsiteY1" fmla="*/ 21928 h 43857"/>
            </a:gdLst>
            <a:ahLst/>
            <a:cxnLst>
              <a:cxn ang="0">
                <a:pos x="connsiteX0" y="connsiteY0"/>
              </a:cxn>
              <a:cxn ang="0">
                <a:pos x="connsiteX1" y="connsiteY1"/>
              </a:cxn>
            </a:cxnLst>
            <a:rect l="l" t="t" r="r" b="b"/>
            <a:pathLst>
              <a:path w="1168716" h="43857">
                <a:moveTo>
                  <a:pt x="0" y="21928"/>
                </a:moveTo>
                <a:lnTo>
                  <a:pt x="1168716" y="2192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7840" tIns="-7291" rIns="567840" bIns="-7288"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6" name="任意形状 15">
            <a:extLst>
              <a:ext uri="{FF2B5EF4-FFF2-40B4-BE49-F238E27FC236}">
                <a16:creationId xmlns:a16="http://schemas.microsoft.com/office/drawing/2014/main" id="{F54FE370-161B-8A40-B02A-62C9F7472115}"/>
              </a:ext>
            </a:extLst>
          </p:cNvPr>
          <p:cNvSpPr/>
          <p:nvPr/>
        </p:nvSpPr>
        <p:spPr>
          <a:xfrm>
            <a:off x="6623963" y="3109244"/>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SIFT</a:t>
            </a:r>
            <a:endParaRPr lang="zh-CN" altLang="en-US" sz="3100" kern="1200" dirty="0"/>
          </a:p>
        </p:txBody>
      </p:sp>
      <p:sp>
        <p:nvSpPr>
          <p:cNvPr id="17" name="任意形状 16">
            <a:extLst>
              <a:ext uri="{FF2B5EF4-FFF2-40B4-BE49-F238E27FC236}">
                <a16:creationId xmlns:a16="http://schemas.microsoft.com/office/drawing/2014/main" id="{87078495-2E8C-E54E-9BEE-96C45210BA9A}"/>
              </a:ext>
            </a:extLst>
          </p:cNvPr>
          <p:cNvSpPr/>
          <p:nvPr/>
        </p:nvSpPr>
        <p:spPr>
          <a:xfrm rot="1856492">
            <a:off x="5657145" y="4665624"/>
            <a:ext cx="1040881" cy="43857"/>
          </a:xfrm>
          <a:custGeom>
            <a:avLst/>
            <a:gdLst>
              <a:gd name="connsiteX0" fmla="*/ 0 w 1040881"/>
              <a:gd name="connsiteY0" fmla="*/ 21928 h 43857"/>
              <a:gd name="connsiteX1" fmla="*/ 1040881 w 1040881"/>
              <a:gd name="connsiteY1" fmla="*/ 21928 h 43857"/>
            </a:gdLst>
            <a:ahLst/>
            <a:cxnLst>
              <a:cxn ang="0">
                <a:pos x="connsiteX0" y="connsiteY0"/>
              </a:cxn>
              <a:cxn ang="0">
                <a:pos x="connsiteX1" y="connsiteY1"/>
              </a:cxn>
            </a:cxnLst>
            <a:rect l="l" t="t" r="r" b="b"/>
            <a:pathLst>
              <a:path w="1040881" h="43857">
                <a:moveTo>
                  <a:pt x="0" y="21928"/>
                </a:moveTo>
                <a:lnTo>
                  <a:pt x="1040881" y="2192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07118" tIns="-4094" rIns="507118" bIns="-409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8" name="任意形状 17">
            <a:extLst>
              <a:ext uri="{FF2B5EF4-FFF2-40B4-BE49-F238E27FC236}">
                <a16:creationId xmlns:a16="http://schemas.microsoft.com/office/drawing/2014/main" id="{BBCAEF57-26E8-7145-B475-618CB4739AAA}"/>
              </a:ext>
            </a:extLst>
          </p:cNvPr>
          <p:cNvSpPr/>
          <p:nvPr/>
        </p:nvSpPr>
        <p:spPr>
          <a:xfrm>
            <a:off x="6623963" y="4398671"/>
            <a:ext cx="2225893" cy="1112946"/>
          </a:xfrm>
          <a:custGeom>
            <a:avLst/>
            <a:gdLst>
              <a:gd name="connsiteX0" fmla="*/ 0 w 2225893"/>
              <a:gd name="connsiteY0" fmla="*/ 111295 h 1112946"/>
              <a:gd name="connsiteX1" fmla="*/ 111295 w 2225893"/>
              <a:gd name="connsiteY1" fmla="*/ 0 h 1112946"/>
              <a:gd name="connsiteX2" fmla="*/ 2114598 w 2225893"/>
              <a:gd name="connsiteY2" fmla="*/ 0 h 1112946"/>
              <a:gd name="connsiteX3" fmla="*/ 2225893 w 2225893"/>
              <a:gd name="connsiteY3" fmla="*/ 111295 h 1112946"/>
              <a:gd name="connsiteX4" fmla="*/ 2225893 w 2225893"/>
              <a:gd name="connsiteY4" fmla="*/ 1001651 h 1112946"/>
              <a:gd name="connsiteX5" fmla="*/ 2114598 w 2225893"/>
              <a:gd name="connsiteY5" fmla="*/ 1112946 h 1112946"/>
              <a:gd name="connsiteX6" fmla="*/ 111295 w 2225893"/>
              <a:gd name="connsiteY6" fmla="*/ 1112946 h 1112946"/>
              <a:gd name="connsiteX7" fmla="*/ 0 w 2225893"/>
              <a:gd name="connsiteY7" fmla="*/ 1001651 h 1112946"/>
              <a:gd name="connsiteX8" fmla="*/ 0 w 2225893"/>
              <a:gd name="connsiteY8" fmla="*/ 111295 h 1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93" h="1112946">
                <a:moveTo>
                  <a:pt x="0" y="111295"/>
                </a:moveTo>
                <a:cubicBezTo>
                  <a:pt x="0" y="49828"/>
                  <a:pt x="49828" y="0"/>
                  <a:pt x="111295" y="0"/>
                </a:cubicBezTo>
                <a:lnTo>
                  <a:pt x="2114598" y="0"/>
                </a:lnTo>
                <a:cubicBezTo>
                  <a:pt x="2176065" y="0"/>
                  <a:pt x="2225893" y="49828"/>
                  <a:pt x="2225893" y="111295"/>
                </a:cubicBezTo>
                <a:lnTo>
                  <a:pt x="2225893" y="1001651"/>
                </a:lnTo>
                <a:cubicBezTo>
                  <a:pt x="2225893" y="1063118"/>
                  <a:pt x="2176065" y="1112946"/>
                  <a:pt x="2114598" y="1112946"/>
                </a:cubicBezTo>
                <a:lnTo>
                  <a:pt x="111295" y="1112946"/>
                </a:lnTo>
                <a:cubicBezTo>
                  <a:pt x="49828" y="1112946"/>
                  <a:pt x="0" y="1063118"/>
                  <a:pt x="0" y="1001651"/>
                </a:cubicBezTo>
                <a:lnTo>
                  <a:pt x="0" y="1112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282" tIns="52282" rIns="52282" bIns="52282"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ORB</a:t>
            </a:r>
            <a:endParaRPr lang="zh-CN" altLang="en-US" sz="3100" kern="1200" dirty="0"/>
          </a:p>
        </p:txBody>
      </p:sp>
    </p:spTree>
    <p:extLst>
      <p:ext uri="{BB962C8B-B14F-4D97-AF65-F5344CB8AC3E}">
        <p14:creationId xmlns:p14="http://schemas.microsoft.com/office/powerpoint/2010/main" val="16132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723FB4D-80C4-D24E-B16B-2AEE9C83A5C5}"/>
              </a:ext>
            </a:extLst>
          </p:cNvPr>
          <p:cNvSpPr>
            <a:spLocks noGrp="1"/>
          </p:cNvSpPr>
          <p:nvPr>
            <p:ph type="dt" sz="half" idx="10"/>
          </p:nvPr>
        </p:nvSpPr>
        <p:spPr/>
        <p:txBody>
          <a:bodyPr/>
          <a:lstStyle/>
          <a:p>
            <a:fld id="{D0313402-C14C-41F3-A233-BBE4E74AEAB7}" type="datetime3">
              <a:rPr lang="en-US" smtClean="0"/>
              <a:t>30 June 2020</a:t>
            </a:fld>
            <a:endParaRPr lang="de-DE"/>
          </a:p>
        </p:txBody>
      </p:sp>
      <p:sp>
        <p:nvSpPr>
          <p:cNvPr id="5" name="灯片编号占位符 4">
            <a:extLst>
              <a:ext uri="{FF2B5EF4-FFF2-40B4-BE49-F238E27FC236}">
                <a16:creationId xmlns:a16="http://schemas.microsoft.com/office/drawing/2014/main" id="{F077C7AE-9C10-C846-BDF6-15F89C82FDC9}"/>
              </a:ext>
            </a:extLst>
          </p:cNvPr>
          <p:cNvSpPr>
            <a:spLocks noGrp="1"/>
          </p:cNvSpPr>
          <p:nvPr>
            <p:ph type="sldNum" sz="quarter" idx="12"/>
          </p:nvPr>
        </p:nvSpPr>
        <p:spPr/>
        <p:txBody>
          <a:bodyPr/>
          <a:lstStyle/>
          <a:p>
            <a:fld id="{61696EC4-B4CF-4701-AD06-A8439D6D8E12}" type="slidenum">
              <a:rPr lang="de-DE" smtClean="0"/>
              <a:t>6</a:t>
            </a:fld>
            <a:endParaRPr lang="de-DE"/>
          </a:p>
        </p:txBody>
      </p:sp>
      <p:sp>
        <p:nvSpPr>
          <p:cNvPr id="6" name="标题 5">
            <a:extLst>
              <a:ext uri="{FF2B5EF4-FFF2-40B4-BE49-F238E27FC236}">
                <a16:creationId xmlns:a16="http://schemas.microsoft.com/office/drawing/2014/main" id="{ADB43A55-3845-464D-8E70-4C3C674B69BC}"/>
              </a:ext>
            </a:extLst>
          </p:cNvPr>
          <p:cNvSpPr>
            <a:spLocks noGrp="1"/>
          </p:cNvSpPr>
          <p:nvPr>
            <p:ph type="title"/>
          </p:nvPr>
        </p:nvSpPr>
        <p:spPr>
          <a:xfrm>
            <a:off x="1240046" y="437828"/>
            <a:ext cx="9178008" cy="627829"/>
          </a:xfrm>
        </p:spPr>
        <p:txBody>
          <a:bodyPr/>
          <a:lstStyle/>
          <a:p>
            <a:pPr algn="ctr"/>
            <a:r>
              <a:rPr kumimoji="1" lang="en-US" altLang="zh-CN" sz="4000" dirty="0"/>
              <a:t>Sparse</a:t>
            </a:r>
            <a:r>
              <a:rPr kumimoji="1" lang="zh-CN" altLang="en-US" sz="4000" dirty="0"/>
              <a:t> </a:t>
            </a:r>
            <a:r>
              <a:rPr kumimoji="1" lang="en-US" altLang="zh-CN" sz="4000" dirty="0"/>
              <a:t>Methods</a:t>
            </a:r>
            <a:endParaRPr kumimoji="1" lang="zh-CN" altLang="en-US" sz="4000" dirty="0"/>
          </a:p>
        </p:txBody>
      </p:sp>
      <p:grpSp>
        <p:nvGrpSpPr>
          <p:cNvPr id="39" name="组合 38">
            <a:extLst>
              <a:ext uri="{FF2B5EF4-FFF2-40B4-BE49-F238E27FC236}">
                <a16:creationId xmlns:a16="http://schemas.microsoft.com/office/drawing/2014/main" id="{55D12B89-EC6A-DD41-BA5B-311DA7CFEA48}"/>
              </a:ext>
            </a:extLst>
          </p:cNvPr>
          <p:cNvGrpSpPr/>
          <p:nvPr/>
        </p:nvGrpSpPr>
        <p:grpSpPr>
          <a:xfrm>
            <a:off x="47999" y="5692850"/>
            <a:ext cx="12096001" cy="476991"/>
            <a:chOff x="47999" y="5692850"/>
            <a:chExt cx="12096001" cy="476991"/>
          </a:xfrm>
        </p:grpSpPr>
        <p:grpSp>
          <p:nvGrpSpPr>
            <p:cNvPr id="40" name="组合 39">
              <a:extLst>
                <a:ext uri="{FF2B5EF4-FFF2-40B4-BE49-F238E27FC236}">
                  <a16:creationId xmlns:a16="http://schemas.microsoft.com/office/drawing/2014/main" id="{9693EEDD-445D-374F-803C-B14126E5E5B9}"/>
                </a:ext>
              </a:extLst>
            </p:cNvPr>
            <p:cNvGrpSpPr/>
            <p:nvPr/>
          </p:nvGrpSpPr>
          <p:grpSpPr>
            <a:xfrm>
              <a:off x="47999" y="5692850"/>
              <a:ext cx="12096001" cy="476991"/>
              <a:chOff x="47999" y="5692850"/>
              <a:chExt cx="12096001" cy="476991"/>
            </a:xfrm>
          </p:grpSpPr>
          <p:grpSp>
            <p:nvGrpSpPr>
              <p:cNvPr id="42" name="Gruppieren 21">
                <a:extLst>
                  <a:ext uri="{FF2B5EF4-FFF2-40B4-BE49-F238E27FC236}">
                    <a16:creationId xmlns:a16="http://schemas.microsoft.com/office/drawing/2014/main" id="{585295A7-99C9-9846-B8F8-B4315AB141DE}"/>
                  </a:ext>
                </a:extLst>
              </p:cNvPr>
              <p:cNvGrpSpPr/>
              <p:nvPr/>
            </p:nvGrpSpPr>
            <p:grpSpPr>
              <a:xfrm>
                <a:off x="47999" y="5692850"/>
                <a:ext cx="12096001" cy="476991"/>
                <a:chOff x="25400" y="5986694"/>
                <a:chExt cx="9072000" cy="357743"/>
              </a:xfrm>
            </p:grpSpPr>
            <p:sp>
              <p:nvSpPr>
                <p:cNvPr id="45" name="Textfeld 13">
                  <a:extLst>
                    <a:ext uri="{FF2B5EF4-FFF2-40B4-BE49-F238E27FC236}">
                      <a16:creationId xmlns:a16="http://schemas.microsoft.com/office/drawing/2014/main" id="{2DA0DDE7-74C7-D747-A9BE-266F91A3B775}"/>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46" name="Textfeld 14">
                  <a:extLst>
                    <a:ext uri="{FF2B5EF4-FFF2-40B4-BE49-F238E27FC236}">
                      <a16:creationId xmlns:a16="http://schemas.microsoft.com/office/drawing/2014/main" id="{DDAECB59-330E-2E4F-9D46-A6F4EF263BAD}"/>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47" name="Textfeld 10">
                  <a:extLst>
                    <a:ext uri="{FF2B5EF4-FFF2-40B4-BE49-F238E27FC236}">
                      <a16:creationId xmlns:a16="http://schemas.microsoft.com/office/drawing/2014/main" id="{D14F6836-0478-D74C-95C2-C3C0CB7B77C7}"/>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48" name="Textfeld 11">
                  <a:extLst>
                    <a:ext uri="{FF2B5EF4-FFF2-40B4-BE49-F238E27FC236}">
                      <a16:creationId xmlns:a16="http://schemas.microsoft.com/office/drawing/2014/main" id="{D26F7ABF-637F-5440-97CA-952B0AE9228F}"/>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Motivation</a:t>
                  </a:r>
                </a:p>
              </p:txBody>
            </p:sp>
            <p:sp>
              <p:nvSpPr>
                <p:cNvPr id="49" name="Eingekerbter Richtungspfeil 23">
                  <a:extLst>
                    <a:ext uri="{FF2B5EF4-FFF2-40B4-BE49-F238E27FC236}">
                      <a16:creationId xmlns:a16="http://schemas.microsoft.com/office/drawing/2014/main" id="{342FB918-1C82-A245-B3CF-284A182236E5}"/>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50" name="Eingekerbter Richtungspfeil 24">
                  <a:extLst>
                    <a:ext uri="{FF2B5EF4-FFF2-40B4-BE49-F238E27FC236}">
                      <a16:creationId xmlns:a16="http://schemas.microsoft.com/office/drawing/2014/main" id="{D7BCBF72-4648-6A45-8AB3-A25A9039A81F}"/>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51" name="Eingekerbter Richtungspfeil 25">
                  <a:extLst>
                    <a:ext uri="{FF2B5EF4-FFF2-40B4-BE49-F238E27FC236}">
                      <a16:creationId xmlns:a16="http://schemas.microsoft.com/office/drawing/2014/main" id="{B38AC7B4-EAAB-C04E-89CF-15CBD7463365}"/>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52" name="Textfeld 15">
                  <a:extLst>
                    <a:ext uri="{FF2B5EF4-FFF2-40B4-BE49-F238E27FC236}">
                      <a16:creationId xmlns:a16="http://schemas.microsoft.com/office/drawing/2014/main" id="{A51CC4F3-CB73-AE43-B785-65562FBBAD29}"/>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53" name="Eingekerbter Richtungspfeil 27">
                  <a:extLst>
                    <a:ext uri="{FF2B5EF4-FFF2-40B4-BE49-F238E27FC236}">
                      <a16:creationId xmlns:a16="http://schemas.microsoft.com/office/drawing/2014/main" id="{F11982E6-3F0C-A24B-A9EF-FC9CBB18AAD5}"/>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54" name="Gerade Verbindung 28">
                  <a:extLst>
                    <a:ext uri="{FF2B5EF4-FFF2-40B4-BE49-F238E27FC236}">
                      <a16:creationId xmlns:a16="http://schemas.microsoft.com/office/drawing/2014/main" id="{E12E0A2D-E26C-3743-B9B1-471E173543DF}"/>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55" name="Eingekerbter Richtungspfeil 29">
                  <a:extLst>
                    <a:ext uri="{FF2B5EF4-FFF2-40B4-BE49-F238E27FC236}">
                      <a16:creationId xmlns:a16="http://schemas.microsoft.com/office/drawing/2014/main" id="{550C86F2-D482-3847-88F7-DB795F97ECFF}"/>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43" name="Textfeld 11">
                <a:extLst>
                  <a:ext uri="{FF2B5EF4-FFF2-40B4-BE49-F238E27FC236}">
                    <a16:creationId xmlns:a16="http://schemas.microsoft.com/office/drawing/2014/main" id="{E965A673-7820-EF44-8DCA-0035EDFE1392}"/>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44" name="Eingekerbter Richtungspfeil 23">
                <a:extLst>
                  <a:ext uri="{FF2B5EF4-FFF2-40B4-BE49-F238E27FC236}">
                    <a16:creationId xmlns:a16="http://schemas.microsoft.com/office/drawing/2014/main" id="{6F34F8E3-B69D-2644-B219-F76B6E883F06}"/>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41" name="Textfeld 13">
              <a:extLst>
                <a:ext uri="{FF2B5EF4-FFF2-40B4-BE49-F238E27FC236}">
                  <a16:creationId xmlns:a16="http://schemas.microsoft.com/office/drawing/2014/main" id="{CB674406-4D3E-CB44-BDDF-0E99A33FF2D7}"/>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7" name="任意形状 6">
            <a:extLst>
              <a:ext uri="{FF2B5EF4-FFF2-40B4-BE49-F238E27FC236}">
                <a16:creationId xmlns:a16="http://schemas.microsoft.com/office/drawing/2014/main" id="{87698106-FE07-AF4E-BC47-FD18C949C601}"/>
              </a:ext>
            </a:extLst>
          </p:cNvPr>
          <p:cNvSpPr/>
          <p:nvPr/>
        </p:nvSpPr>
        <p:spPr>
          <a:xfrm>
            <a:off x="1488393" y="2427670"/>
            <a:ext cx="2468818" cy="2036258"/>
          </a:xfrm>
          <a:custGeom>
            <a:avLst/>
            <a:gdLst>
              <a:gd name="connsiteX0" fmla="*/ 0 w 2468818"/>
              <a:gd name="connsiteY0" fmla="*/ 203626 h 2036258"/>
              <a:gd name="connsiteX1" fmla="*/ 203626 w 2468818"/>
              <a:gd name="connsiteY1" fmla="*/ 0 h 2036258"/>
              <a:gd name="connsiteX2" fmla="*/ 2265192 w 2468818"/>
              <a:gd name="connsiteY2" fmla="*/ 0 h 2036258"/>
              <a:gd name="connsiteX3" fmla="*/ 2468818 w 2468818"/>
              <a:gd name="connsiteY3" fmla="*/ 203626 h 2036258"/>
              <a:gd name="connsiteX4" fmla="*/ 2468818 w 2468818"/>
              <a:gd name="connsiteY4" fmla="*/ 1832632 h 2036258"/>
              <a:gd name="connsiteX5" fmla="*/ 2265192 w 2468818"/>
              <a:gd name="connsiteY5" fmla="*/ 2036258 h 2036258"/>
              <a:gd name="connsiteX6" fmla="*/ 203626 w 2468818"/>
              <a:gd name="connsiteY6" fmla="*/ 2036258 h 2036258"/>
              <a:gd name="connsiteX7" fmla="*/ 0 w 2468818"/>
              <a:gd name="connsiteY7" fmla="*/ 1832632 h 2036258"/>
              <a:gd name="connsiteX8" fmla="*/ 0 w 2468818"/>
              <a:gd name="connsiteY8" fmla="*/ 203626 h 20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818" h="2036258">
                <a:moveTo>
                  <a:pt x="0" y="203626"/>
                </a:moveTo>
                <a:cubicBezTo>
                  <a:pt x="0" y="91166"/>
                  <a:pt x="91166" y="0"/>
                  <a:pt x="203626" y="0"/>
                </a:cubicBezTo>
                <a:lnTo>
                  <a:pt x="2265192" y="0"/>
                </a:lnTo>
                <a:cubicBezTo>
                  <a:pt x="2377652" y="0"/>
                  <a:pt x="2468818" y="91166"/>
                  <a:pt x="2468818" y="203626"/>
                </a:cubicBezTo>
                <a:lnTo>
                  <a:pt x="2468818" y="1832632"/>
                </a:lnTo>
                <a:cubicBezTo>
                  <a:pt x="2468818" y="1945092"/>
                  <a:pt x="2377652" y="2036258"/>
                  <a:pt x="2265192" y="2036258"/>
                </a:cubicBezTo>
                <a:lnTo>
                  <a:pt x="203626" y="2036258"/>
                </a:lnTo>
                <a:cubicBezTo>
                  <a:pt x="91166" y="2036258"/>
                  <a:pt x="0" y="1945092"/>
                  <a:pt x="0" y="1832632"/>
                </a:cubicBezTo>
                <a:lnTo>
                  <a:pt x="0" y="20362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60" tIns="84960" rIns="84960" bIns="521301" numCol="1" spcCol="1270" anchor="t" anchorCtr="0">
            <a:noAutofit/>
          </a:bodyPr>
          <a:lstStyle/>
          <a:p>
            <a:pPr marL="228600" lvl="1" indent="-228600" algn="l" defTabSz="889000">
              <a:lnSpc>
                <a:spcPct val="90000"/>
              </a:lnSpc>
              <a:spcBef>
                <a:spcPct val="0"/>
              </a:spcBef>
              <a:spcAft>
                <a:spcPct val="15000"/>
              </a:spcAft>
              <a:buChar char="•"/>
            </a:pPr>
            <a:r>
              <a:rPr lang="en-US" altLang="zh-CN" sz="2300" kern="1200" dirty="0"/>
              <a:t>Harris</a:t>
            </a:r>
            <a:r>
              <a:rPr lang="zh-CN" altLang="en-US" sz="2300" kern="1200" dirty="0"/>
              <a:t> </a:t>
            </a:r>
            <a:r>
              <a:rPr lang="en-US" altLang="zh-CN" sz="2300" kern="1200" dirty="0"/>
              <a:t>corners</a:t>
            </a:r>
            <a:endParaRPr lang="zh-CN" altLang="en-US" sz="2300" kern="1200" dirty="0"/>
          </a:p>
          <a:p>
            <a:pPr marL="228600" lvl="1" indent="-228600" algn="l" defTabSz="889000">
              <a:lnSpc>
                <a:spcPct val="90000"/>
              </a:lnSpc>
              <a:spcBef>
                <a:spcPct val="0"/>
              </a:spcBef>
              <a:spcAft>
                <a:spcPct val="15000"/>
              </a:spcAft>
              <a:buChar char="•"/>
            </a:pPr>
            <a:r>
              <a:rPr lang="en-US" altLang="zh-CN" sz="2300" kern="1200" dirty="0"/>
              <a:t>Scale</a:t>
            </a:r>
            <a:r>
              <a:rPr lang="zh-CN" altLang="en-US" sz="2300" kern="1200" dirty="0"/>
              <a:t> </a:t>
            </a:r>
            <a:r>
              <a:rPr lang="en-US" altLang="zh-CN" sz="2300" kern="1200" dirty="0"/>
              <a:t>Space</a:t>
            </a:r>
            <a:r>
              <a:rPr lang="zh-CN" altLang="en-US" sz="2300" kern="1200" dirty="0"/>
              <a:t> </a:t>
            </a:r>
            <a:r>
              <a:rPr lang="en-US" altLang="zh-CN" sz="2300" kern="1200" dirty="0"/>
              <a:t>Maxima</a:t>
            </a:r>
          </a:p>
          <a:p>
            <a:pPr marL="228600" lvl="1" indent="-228600" algn="l" defTabSz="889000">
              <a:lnSpc>
                <a:spcPct val="90000"/>
              </a:lnSpc>
              <a:spcBef>
                <a:spcPct val="0"/>
              </a:spcBef>
              <a:spcAft>
                <a:spcPct val="15000"/>
              </a:spcAft>
              <a:buChar char="•"/>
            </a:pPr>
            <a:r>
              <a:rPr lang="en-US" altLang="zh-CN" sz="2300" dirty="0"/>
              <a:t>Local</a:t>
            </a:r>
            <a:r>
              <a:rPr lang="zh-CN" altLang="en-US" sz="2300" dirty="0"/>
              <a:t> </a:t>
            </a:r>
            <a:r>
              <a:rPr lang="en-US" altLang="zh-CN" sz="2300" dirty="0"/>
              <a:t>Binary</a:t>
            </a:r>
            <a:r>
              <a:rPr lang="zh-CN" altLang="en-US" sz="2300" dirty="0"/>
              <a:t> </a:t>
            </a:r>
            <a:r>
              <a:rPr lang="en-US" altLang="zh-CN" sz="2300" dirty="0"/>
              <a:t>Patterns</a:t>
            </a:r>
            <a:endParaRPr lang="zh-CN" altLang="en-US" sz="2300" kern="1200" dirty="0"/>
          </a:p>
        </p:txBody>
      </p:sp>
      <p:sp>
        <p:nvSpPr>
          <p:cNvPr id="8" name="形状 7">
            <a:extLst>
              <a:ext uri="{FF2B5EF4-FFF2-40B4-BE49-F238E27FC236}">
                <a16:creationId xmlns:a16="http://schemas.microsoft.com/office/drawing/2014/main" id="{45CEDA91-DABC-E14C-8D18-2C5C5BF0C569}"/>
              </a:ext>
            </a:extLst>
          </p:cNvPr>
          <p:cNvSpPr/>
          <p:nvPr/>
        </p:nvSpPr>
        <p:spPr>
          <a:xfrm>
            <a:off x="2850411" y="2821440"/>
            <a:ext cx="2857382" cy="2857382"/>
          </a:xfrm>
          <a:prstGeom prst="leftCircularArrow">
            <a:avLst>
              <a:gd name="adj1" fmla="val 3623"/>
              <a:gd name="adj2" fmla="val 450797"/>
              <a:gd name="adj3" fmla="val 2226308"/>
              <a:gd name="adj4" fmla="val 9024489"/>
              <a:gd name="adj5" fmla="val 422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任意形状 8">
            <a:extLst>
              <a:ext uri="{FF2B5EF4-FFF2-40B4-BE49-F238E27FC236}">
                <a16:creationId xmlns:a16="http://schemas.microsoft.com/office/drawing/2014/main" id="{72AE71A5-D407-4F43-B3E9-BB85B4676C23}"/>
              </a:ext>
            </a:extLst>
          </p:cNvPr>
          <p:cNvSpPr/>
          <p:nvPr/>
        </p:nvSpPr>
        <p:spPr>
          <a:xfrm>
            <a:off x="2120791" y="4160663"/>
            <a:ext cx="2194505" cy="872682"/>
          </a:xfrm>
          <a:custGeom>
            <a:avLst/>
            <a:gdLst>
              <a:gd name="connsiteX0" fmla="*/ 0 w 2194505"/>
              <a:gd name="connsiteY0" fmla="*/ 87268 h 872682"/>
              <a:gd name="connsiteX1" fmla="*/ 87268 w 2194505"/>
              <a:gd name="connsiteY1" fmla="*/ 0 h 872682"/>
              <a:gd name="connsiteX2" fmla="*/ 2107237 w 2194505"/>
              <a:gd name="connsiteY2" fmla="*/ 0 h 872682"/>
              <a:gd name="connsiteX3" fmla="*/ 2194505 w 2194505"/>
              <a:gd name="connsiteY3" fmla="*/ 87268 h 872682"/>
              <a:gd name="connsiteX4" fmla="*/ 2194505 w 2194505"/>
              <a:gd name="connsiteY4" fmla="*/ 785414 h 872682"/>
              <a:gd name="connsiteX5" fmla="*/ 2107237 w 2194505"/>
              <a:gd name="connsiteY5" fmla="*/ 872682 h 872682"/>
              <a:gd name="connsiteX6" fmla="*/ 87268 w 2194505"/>
              <a:gd name="connsiteY6" fmla="*/ 872682 h 872682"/>
              <a:gd name="connsiteX7" fmla="*/ 0 w 2194505"/>
              <a:gd name="connsiteY7" fmla="*/ 785414 h 872682"/>
              <a:gd name="connsiteX8" fmla="*/ 0 w 2194505"/>
              <a:gd name="connsiteY8" fmla="*/ 87268 h 87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05" h="872682">
                <a:moveTo>
                  <a:pt x="0" y="87268"/>
                </a:moveTo>
                <a:cubicBezTo>
                  <a:pt x="0" y="39071"/>
                  <a:pt x="39071" y="0"/>
                  <a:pt x="87268" y="0"/>
                </a:cubicBezTo>
                <a:lnTo>
                  <a:pt x="2107237" y="0"/>
                </a:lnTo>
                <a:cubicBezTo>
                  <a:pt x="2155434" y="0"/>
                  <a:pt x="2194505" y="39071"/>
                  <a:pt x="2194505" y="87268"/>
                </a:cubicBezTo>
                <a:lnTo>
                  <a:pt x="2194505" y="785414"/>
                </a:lnTo>
                <a:cubicBezTo>
                  <a:pt x="2194505" y="833611"/>
                  <a:pt x="2155434" y="872682"/>
                  <a:pt x="2107237" y="872682"/>
                </a:cubicBezTo>
                <a:lnTo>
                  <a:pt x="87268" y="872682"/>
                </a:lnTo>
                <a:cubicBezTo>
                  <a:pt x="39071" y="872682"/>
                  <a:pt x="0" y="833611"/>
                  <a:pt x="0" y="785414"/>
                </a:cubicBezTo>
                <a:lnTo>
                  <a:pt x="0" y="872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900" tIns="61120" rIns="78900" bIns="6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Extracting</a:t>
            </a:r>
            <a:r>
              <a:rPr lang="zh-CN" altLang="en-US" sz="2800" kern="1200" dirty="0"/>
              <a:t> </a:t>
            </a:r>
            <a:r>
              <a:rPr lang="en-US" altLang="zh-CN" sz="2800" kern="1200" dirty="0"/>
              <a:t>Feature</a:t>
            </a:r>
            <a:endParaRPr lang="zh-CN" altLang="en-US" sz="2800" kern="1200" dirty="0"/>
          </a:p>
        </p:txBody>
      </p:sp>
      <p:sp>
        <p:nvSpPr>
          <p:cNvPr id="10" name="任意形状 9">
            <a:extLst>
              <a:ext uri="{FF2B5EF4-FFF2-40B4-BE49-F238E27FC236}">
                <a16:creationId xmlns:a16="http://schemas.microsoft.com/office/drawing/2014/main" id="{F10A241C-B5B2-BB4A-BDBA-BE3ECE6ACC20}"/>
              </a:ext>
            </a:extLst>
          </p:cNvPr>
          <p:cNvSpPr/>
          <p:nvPr/>
        </p:nvSpPr>
        <p:spPr>
          <a:xfrm>
            <a:off x="4724434" y="2427670"/>
            <a:ext cx="2468818" cy="2036258"/>
          </a:xfrm>
          <a:custGeom>
            <a:avLst/>
            <a:gdLst>
              <a:gd name="connsiteX0" fmla="*/ 0 w 2468818"/>
              <a:gd name="connsiteY0" fmla="*/ 203626 h 2036258"/>
              <a:gd name="connsiteX1" fmla="*/ 203626 w 2468818"/>
              <a:gd name="connsiteY1" fmla="*/ 0 h 2036258"/>
              <a:gd name="connsiteX2" fmla="*/ 2265192 w 2468818"/>
              <a:gd name="connsiteY2" fmla="*/ 0 h 2036258"/>
              <a:gd name="connsiteX3" fmla="*/ 2468818 w 2468818"/>
              <a:gd name="connsiteY3" fmla="*/ 203626 h 2036258"/>
              <a:gd name="connsiteX4" fmla="*/ 2468818 w 2468818"/>
              <a:gd name="connsiteY4" fmla="*/ 1832632 h 2036258"/>
              <a:gd name="connsiteX5" fmla="*/ 2265192 w 2468818"/>
              <a:gd name="connsiteY5" fmla="*/ 2036258 h 2036258"/>
              <a:gd name="connsiteX6" fmla="*/ 203626 w 2468818"/>
              <a:gd name="connsiteY6" fmla="*/ 2036258 h 2036258"/>
              <a:gd name="connsiteX7" fmla="*/ 0 w 2468818"/>
              <a:gd name="connsiteY7" fmla="*/ 1832632 h 2036258"/>
              <a:gd name="connsiteX8" fmla="*/ 0 w 2468818"/>
              <a:gd name="connsiteY8" fmla="*/ 203626 h 20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818" h="2036258">
                <a:moveTo>
                  <a:pt x="0" y="203626"/>
                </a:moveTo>
                <a:cubicBezTo>
                  <a:pt x="0" y="91166"/>
                  <a:pt x="91166" y="0"/>
                  <a:pt x="203626" y="0"/>
                </a:cubicBezTo>
                <a:lnTo>
                  <a:pt x="2265192" y="0"/>
                </a:lnTo>
                <a:cubicBezTo>
                  <a:pt x="2377652" y="0"/>
                  <a:pt x="2468818" y="91166"/>
                  <a:pt x="2468818" y="203626"/>
                </a:cubicBezTo>
                <a:lnTo>
                  <a:pt x="2468818" y="1832632"/>
                </a:lnTo>
                <a:cubicBezTo>
                  <a:pt x="2468818" y="1945092"/>
                  <a:pt x="2377652" y="2036258"/>
                  <a:pt x="2265192" y="2036258"/>
                </a:cubicBezTo>
                <a:lnTo>
                  <a:pt x="203626" y="2036258"/>
                </a:lnTo>
                <a:cubicBezTo>
                  <a:pt x="91166" y="2036258"/>
                  <a:pt x="0" y="1945092"/>
                  <a:pt x="0" y="1832632"/>
                </a:cubicBezTo>
                <a:lnTo>
                  <a:pt x="0" y="20362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60" tIns="521301" rIns="84960" bIns="84960" numCol="1" spcCol="1270" anchor="t" anchorCtr="0">
            <a:noAutofit/>
          </a:bodyPr>
          <a:lstStyle/>
          <a:p>
            <a:pPr marL="285750" lvl="1" indent="-285750" defTabSz="1244600">
              <a:lnSpc>
                <a:spcPct val="90000"/>
              </a:lnSpc>
              <a:spcBef>
                <a:spcPct val="0"/>
              </a:spcBef>
              <a:spcAft>
                <a:spcPct val="15000"/>
              </a:spcAft>
              <a:buFontTx/>
              <a:buChar char="•"/>
            </a:pPr>
            <a:r>
              <a:rPr lang="en-US" altLang="zh-CN" sz="2400" dirty="0"/>
              <a:t>Use</a:t>
            </a:r>
            <a:r>
              <a:rPr lang="zh-CN" altLang="en-US" sz="2400" dirty="0"/>
              <a:t> </a:t>
            </a:r>
            <a:r>
              <a:rPr lang="en-US" altLang="zh-CN" sz="2400" dirty="0"/>
              <a:t>descriptor</a:t>
            </a:r>
            <a:endParaRPr lang="zh-CN" altLang="en-US" sz="2400" dirty="0"/>
          </a:p>
          <a:p>
            <a:pPr marL="285750" lvl="1" indent="-285750" algn="l" defTabSz="1244600">
              <a:lnSpc>
                <a:spcPct val="90000"/>
              </a:lnSpc>
              <a:spcBef>
                <a:spcPct val="0"/>
              </a:spcBef>
              <a:spcAft>
                <a:spcPct val="15000"/>
              </a:spcAft>
              <a:buChar char="•"/>
            </a:pPr>
            <a:r>
              <a:rPr lang="en-US" altLang="zh-CN" sz="2400" kern="1200" dirty="0">
                <a:solidFill>
                  <a:srgbClr val="FF0000"/>
                </a:solidFill>
              </a:rPr>
              <a:t>Tracking</a:t>
            </a:r>
            <a:endParaRPr lang="zh-CN" altLang="en-US" sz="2400" kern="1200" dirty="0">
              <a:solidFill>
                <a:srgbClr val="FF0000"/>
              </a:solidFill>
            </a:endParaRPr>
          </a:p>
        </p:txBody>
      </p:sp>
      <p:sp>
        <p:nvSpPr>
          <p:cNvPr id="11" name="环形箭头 10">
            <a:extLst>
              <a:ext uri="{FF2B5EF4-FFF2-40B4-BE49-F238E27FC236}">
                <a16:creationId xmlns:a16="http://schemas.microsoft.com/office/drawing/2014/main" id="{7F780125-AD53-3A4D-8756-86F8D594EEB3}"/>
              </a:ext>
            </a:extLst>
          </p:cNvPr>
          <p:cNvSpPr/>
          <p:nvPr/>
        </p:nvSpPr>
        <p:spPr>
          <a:xfrm>
            <a:off x="6065878" y="1132937"/>
            <a:ext cx="3172842" cy="3172842"/>
          </a:xfrm>
          <a:prstGeom prst="circularArrow">
            <a:avLst>
              <a:gd name="adj1" fmla="val 3262"/>
              <a:gd name="adj2" fmla="val 402509"/>
              <a:gd name="adj3" fmla="val 19421980"/>
              <a:gd name="adj4" fmla="val 12575511"/>
              <a:gd name="adj5" fmla="val 380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任意形状 11">
            <a:extLst>
              <a:ext uri="{FF2B5EF4-FFF2-40B4-BE49-F238E27FC236}">
                <a16:creationId xmlns:a16="http://schemas.microsoft.com/office/drawing/2014/main" id="{268B5639-A6E6-3A4E-AEC8-62C6B97142F4}"/>
              </a:ext>
            </a:extLst>
          </p:cNvPr>
          <p:cNvSpPr/>
          <p:nvPr/>
        </p:nvSpPr>
        <p:spPr>
          <a:xfrm>
            <a:off x="5273060" y="1991329"/>
            <a:ext cx="2194505" cy="872682"/>
          </a:xfrm>
          <a:custGeom>
            <a:avLst/>
            <a:gdLst>
              <a:gd name="connsiteX0" fmla="*/ 0 w 2194505"/>
              <a:gd name="connsiteY0" fmla="*/ 87268 h 872682"/>
              <a:gd name="connsiteX1" fmla="*/ 87268 w 2194505"/>
              <a:gd name="connsiteY1" fmla="*/ 0 h 872682"/>
              <a:gd name="connsiteX2" fmla="*/ 2107237 w 2194505"/>
              <a:gd name="connsiteY2" fmla="*/ 0 h 872682"/>
              <a:gd name="connsiteX3" fmla="*/ 2194505 w 2194505"/>
              <a:gd name="connsiteY3" fmla="*/ 87268 h 872682"/>
              <a:gd name="connsiteX4" fmla="*/ 2194505 w 2194505"/>
              <a:gd name="connsiteY4" fmla="*/ 785414 h 872682"/>
              <a:gd name="connsiteX5" fmla="*/ 2107237 w 2194505"/>
              <a:gd name="connsiteY5" fmla="*/ 872682 h 872682"/>
              <a:gd name="connsiteX6" fmla="*/ 87268 w 2194505"/>
              <a:gd name="connsiteY6" fmla="*/ 872682 h 872682"/>
              <a:gd name="connsiteX7" fmla="*/ 0 w 2194505"/>
              <a:gd name="connsiteY7" fmla="*/ 785414 h 872682"/>
              <a:gd name="connsiteX8" fmla="*/ 0 w 2194505"/>
              <a:gd name="connsiteY8" fmla="*/ 87268 h 87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05" h="872682">
                <a:moveTo>
                  <a:pt x="0" y="87268"/>
                </a:moveTo>
                <a:cubicBezTo>
                  <a:pt x="0" y="39071"/>
                  <a:pt x="39071" y="0"/>
                  <a:pt x="87268" y="0"/>
                </a:cubicBezTo>
                <a:lnTo>
                  <a:pt x="2107237" y="0"/>
                </a:lnTo>
                <a:cubicBezTo>
                  <a:pt x="2155434" y="0"/>
                  <a:pt x="2194505" y="39071"/>
                  <a:pt x="2194505" y="87268"/>
                </a:cubicBezTo>
                <a:lnTo>
                  <a:pt x="2194505" y="785414"/>
                </a:lnTo>
                <a:cubicBezTo>
                  <a:pt x="2194505" y="833611"/>
                  <a:pt x="2155434" y="872682"/>
                  <a:pt x="2107237" y="872682"/>
                </a:cubicBezTo>
                <a:lnTo>
                  <a:pt x="87268" y="872682"/>
                </a:lnTo>
                <a:cubicBezTo>
                  <a:pt x="39071" y="872682"/>
                  <a:pt x="0" y="833611"/>
                  <a:pt x="0" y="785414"/>
                </a:cubicBezTo>
                <a:lnTo>
                  <a:pt x="0" y="872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900" tIns="61120" rIns="78900" bIns="6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Matching</a:t>
            </a:r>
            <a:r>
              <a:rPr lang="zh-CN" altLang="en-US" sz="2800" kern="1200" dirty="0"/>
              <a:t> </a:t>
            </a:r>
            <a:r>
              <a:rPr lang="en-US" altLang="zh-CN" sz="2800" kern="1200" dirty="0"/>
              <a:t>Feature</a:t>
            </a:r>
            <a:endParaRPr lang="zh-CN" altLang="en-US" sz="2800" kern="1200" dirty="0"/>
          </a:p>
        </p:txBody>
      </p:sp>
      <p:sp>
        <p:nvSpPr>
          <p:cNvPr id="13" name="任意形状 12">
            <a:extLst>
              <a:ext uri="{FF2B5EF4-FFF2-40B4-BE49-F238E27FC236}">
                <a16:creationId xmlns:a16="http://schemas.microsoft.com/office/drawing/2014/main" id="{3AD26471-6CE8-7F4A-A387-8A9D03C8F056}"/>
              </a:ext>
            </a:extLst>
          </p:cNvPr>
          <p:cNvSpPr/>
          <p:nvPr/>
        </p:nvSpPr>
        <p:spPr>
          <a:xfrm>
            <a:off x="7960474" y="2427670"/>
            <a:ext cx="2608286" cy="2036258"/>
          </a:xfrm>
          <a:custGeom>
            <a:avLst/>
            <a:gdLst>
              <a:gd name="connsiteX0" fmla="*/ 0 w 2468818"/>
              <a:gd name="connsiteY0" fmla="*/ 203626 h 2036258"/>
              <a:gd name="connsiteX1" fmla="*/ 203626 w 2468818"/>
              <a:gd name="connsiteY1" fmla="*/ 0 h 2036258"/>
              <a:gd name="connsiteX2" fmla="*/ 2265192 w 2468818"/>
              <a:gd name="connsiteY2" fmla="*/ 0 h 2036258"/>
              <a:gd name="connsiteX3" fmla="*/ 2468818 w 2468818"/>
              <a:gd name="connsiteY3" fmla="*/ 203626 h 2036258"/>
              <a:gd name="connsiteX4" fmla="*/ 2468818 w 2468818"/>
              <a:gd name="connsiteY4" fmla="*/ 1832632 h 2036258"/>
              <a:gd name="connsiteX5" fmla="*/ 2265192 w 2468818"/>
              <a:gd name="connsiteY5" fmla="*/ 2036258 h 2036258"/>
              <a:gd name="connsiteX6" fmla="*/ 203626 w 2468818"/>
              <a:gd name="connsiteY6" fmla="*/ 2036258 h 2036258"/>
              <a:gd name="connsiteX7" fmla="*/ 0 w 2468818"/>
              <a:gd name="connsiteY7" fmla="*/ 1832632 h 2036258"/>
              <a:gd name="connsiteX8" fmla="*/ 0 w 2468818"/>
              <a:gd name="connsiteY8" fmla="*/ 203626 h 20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818" h="2036258">
                <a:moveTo>
                  <a:pt x="0" y="203626"/>
                </a:moveTo>
                <a:cubicBezTo>
                  <a:pt x="0" y="91166"/>
                  <a:pt x="91166" y="0"/>
                  <a:pt x="203626" y="0"/>
                </a:cubicBezTo>
                <a:lnTo>
                  <a:pt x="2265192" y="0"/>
                </a:lnTo>
                <a:cubicBezTo>
                  <a:pt x="2377652" y="0"/>
                  <a:pt x="2468818" y="91166"/>
                  <a:pt x="2468818" y="203626"/>
                </a:cubicBezTo>
                <a:lnTo>
                  <a:pt x="2468818" y="1832632"/>
                </a:lnTo>
                <a:cubicBezTo>
                  <a:pt x="2468818" y="1945092"/>
                  <a:pt x="2377652" y="2036258"/>
                  <a:pt x="2265192" y="2036258"/>
                </a:cubicBezTo>
                <a:lnTo>
                  <a:pt x="203626" y="2036258"/>
                </a:lnTo>
                <a:cubicBezTo>
                  <a:pt x="91166" y="2036258"/>
                  <a:pt x="0" y="1945092"/>
                  <a:pt x="0" y="1832632"/>
                </a:cubicBezTo>
                <a:lnTo>
                  <a:pt x="0" y="20362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60" tIns="84960" rIns="84960" bIns="521301" numCol="1" spcCol="1270" anchor="t" anchorCtr="0">
            <a:noAutofit/>
          </a:bodyPr>
          <a:lstStyle/>
          <a:p>
            <a:pPr marL="228600" lvl="1" indent="-228600" algn="l" defTabSz="889000">
              <a:lnSpc>
                <a:spcPct val="90000"/>
              </a:lnSpc>
              <a:spcBef>
                <a:spcPct val="0"/>
              </a:spcBef>
              <a:spcAft>
                <a:spcPct val="15000"/>
              </a:spcAft>
              <a:buChar char="•"/>
            </a:pPr>
            <a:r>
              <a:rPr lang="en-US" altLang="zh-CN" sz="2400" kern="1200" dirty="0">
                <a:solidFill>
                  <a:srgbClr val="FF0000"/>
                </a:solidFill>
              </a:rPr>
              <a:t>Warp</a:t>
            </a:r>
            <a:r>
              <a:rPr lang="zh-CN" altLang="en-US" sz="2400" kern="1200" dirty="0">
                <a:solidFill>
                  <a:srgbClr val="FF0000"/>
                </a:solidFill>
              </a:rPr>
              <a:t> </a:t>
            </a:r>
            <a:r>
              <a:rPr lang="en-US" altLang="zh-CN" sz="2400" kern="1200" dirty="0">
                <a:solidFill>
                  <a:srgbClr val="FF0000"/>
                </a:solidFill>
              </a:rPr>
              <a:t>patches</a:t>
            </a:r>
            <a:endParaRPr lang="zh-CN" altLang="en-US" sz="2400" kern="1200" dirty="0">
              <a:solidFill>
                <a:srgbClr val="FF0000"/>
              </a:solidFill>
            </a:endParaRPr>
          </a:p>
          <a:p>
            <a:pPr marL="228600" lvl="1" indent="-228600" algn="l" defTabSz="889000">
              <a:lnSpc>
                <a:spcPct val="90000"/>
              </a:lnSpc>
              <a:spcBef>
                <a:spcPct val="0"/>
              </a:spcBef>
              <a:spcAft>
                <a:spcPct val="15000"/>
              </a:spcAft>
              <a:buChar char="•"/>
            </a:pPr>
            <a:r>
              <a:rPr lang="en-US" altLang="zh-CN" sz="2300" kern="1200" dirty="0"/>
              <a:t>Correct</a:t>
            </a:r>
            <a:r>
              <a:rPr lang="zh-CN" altLang="en-US" sz="2300" kern="1200" dirty="0"/>
              <a:t> </a:t>
            </a:r>
            <a:r>
              <a:rPr lang="en-US" altLang="zh-CN" sz="2300" kern="1200" dirty="0"/>
              <a:t>drift</a:t>
            </a:r>
            <a:r>
              <a:rPr lang="zh-CN" altLang="en-US" sz="2300" kern="1200" dirty="0"/>
              <a:t> </a:t>
            </a:r>
            <a:r>
              <a:rPr lang="en-US" altLang="zh-CN" sz="2300" kern="1200" dirty="0"/>
              <a:t>to</a:t>
            </a:r>
            <a:r>
              <a:rPr lang="zh-CN" altLang="en-US" sz="2300" kern="1200" dirty="0"/>
              <a:t> </a:t>
            </a:r>
            <a:r>
              <a:rPr lang="en-US" altLang="zh-CN" sz="2300" kern="1200" dirty="0"/>
              <a:t>get</a:t>
            </a:r>
            <a:r>
              <a:rPr lang="zh-CN" altLang="en-US" sz="2300" kern="1200" dirty="0"/>
              <a:t> </a:t>
            </a:r>
            <a:r>
              <a:rPr lang="en-US" altLang="zh-CN" sz="2300" kern="1200" dirty="0"/>
              <a:t>more</a:t>
            </a:r>
            <a:r>
              <a:rPr lang="zh-CN" altLang="en-US" sz="2300" kern="1200" dirty="0"/>
              <a:t> </a:t>
            </a:r>
            <a:r>
              <a:rPr lang="en-US" altLang="zh-CN" sz="2300" kern="1200" dirty="0"/>
              <a:t>accurate</a:t>
            </a:r>
            <a:r>
              <a:rPr lang="zh-CN" altLang="en-US" sz="2300" kern="1200" dirty="0"/>
              <a:t> </a:t>
            </a:r>
            <a:r>
              <a:rPr lang="en-US" altLang="zh-CN" sz="2300" kern="1200" dirty="0"/>
              <a:t>results</a:t>
            </a:r>
            <a:endParaRPr lang="zh-CN" altLang="en-US" sz="2300" kern="1200" dirty="0"/>
          </a:p>
        </p:txBody>
      </p:sp>
      <p:sp>
        <p:nvSpPr>
          <p:cNvPr id="14" name="任意形状 13">
            <a:extLst>
              <a:ext uri="{FF2B5EF4-FFF2-40B4-BE49-F238E27FC236}">
                <a16:creationId xmlns:a16="http://schemas.microsoft.com/office/drawing/2014/main" id="{B85DE146-969F-D044-96EA-ADA391B469F4}"/>
              </a:ext>
            </a:extLst>
          </p:cNvPr>
          <p:cNvSpPr/>
          <p:nvPr/>
        </p:nvSpPr>
        <p:spPr>
          <a:xfrm>
            <a:off x="8509101" y="4027588"/>
            <a:ext cx="2194505" cy="872682"/>
          </a:xfrm>
          <a:custGeom>
            <a:avLst/>
            <a:gdLst>
              <a:gd name="connsiteX0" fmla="*/ 0 w 2194505"/>
              <a:gd name="connsiteY0" fmla="*/ 87268 h 872682"/>
              <a:gd name="connsiteX1" fmla="*/ 87268 w 2194505"/>
              <a:gd name="connsiteY1" fmla="*/ 0 h 872682"/>
              <a:gd name="connsiteX2" fmla="*/ 2107237 w 2194505"/>
              <a:gd name="connsiteY2" fmla="*/ 0 h 872682"/>
              <a:gd name="connsiteX3" fmla="*/ 2194505 w 2194505"/>
              <a:gd name="connsiteY3" fmla="*/ 87268 h 872682"/>
              <a:gd name="connsiteX4" fmla="*/ 2194505 w 2194505"/>
              <a:gd name="connsiteY4" fmla="*/ 785414 h 872682"/>
              <a:gd name="connsiteX5" fmla="*/ 2107237 w 2194505"/>
              <a:gd name="connsiteY5" fmla="*/ 872682 h 872682"/>
              <a:gd name="connsiteX6" fmla="*/ 87268 w 2194505"/>
              <a:gd name="connsiteY6" fmla="*/ 872682 h 872682"/>
              <a:gd name="connsiteX7" fmla="*/ 0 w 2194505"/>
              <a:gd name="connsiteY7" fmla="*/ 785414 h 872682"/>
              <a:gd name="connsiteX8" fmla="*/ 0 w 2194505"/>
              <a:gd name="connsiteY8" fmla="*/ 87268 h 87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05" h="872682">
                <a:moveTo>
                  <a:pt x="0" y="87268"/>
                </a:moveTo>
                <a:cubicBezTo>
                  <a:pt x="0" y="39071"/>
                  <a:pt x="39071" y="0"/>
                  <a:pt x="87268" y="0"/>
                </a:cubicBezTo>
                <a:lnTo>
                  <a:pt x="2107237" y="0"/>
                </a:lnTo>
                <a:cubicBezTo>
                  <a:pt x="2155434" y="0"/>
                  <a:pt x="2194505" y="39071"/>
                  <a:pt x="2194505" y="87268"/>
                </a:cubicBezTo>
                <a:lnTo>
                  <a:pt x="2194505" y="785414"/>
                </a:lnTo>
                <a:cubicBezTo>
                  <a:pt x="2194505" y="833611"/>
                  <a:pt x="2155434" y="872682"/>
                  <a:pt x="2107237" y="872682"/>
                </a:cubicBezTo>
                <a:lnTo>
                  <a:pt x="87268" y="872682"/>
                </a:lnTo>
                <a:cubicBezTo>
                  <a:pt x="39071" y="872682"/>
                  <a:pt x="0" y="833611"/>
                  <a:pt x="0" y="785414"/>
                </a:cubicBezTo>
                <a:lnTo>
                  <a:pt x="0" y="872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900" tIns="61120" rIns="78900" bIns="6112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Registration</a:t>
            </a:r>
            <a:endParaRPr lang="zh-CN" altLang="en-US" sz="2800" kern="1200" dirty="0"/>
          </a:p>
        </p:txBody>
      </p:sp>
    </p:spTree>
    <p:extLst>
      <p:ext uri="{BB962C8B-B14F-4D97-AF65-F5344CB8AC3E}">
        <p14:creationId xmlns:p14="http://schemas.microsoft.com/office/powerpoint/2010/main" val="395628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ppt_x</p:attrName>
                                        </p:attrNameLst>
                                      </p:cBhvr>
                                      <p:tavLst>
                                        <p:tav tm="0">
                                          <p:val>
                                            <p:strVal val="#ppt_x-#ppt_w*1.125000"/>
                                          </p:val>
                                        </p:tav>
                                        <p:tav tm="100000">
                                          <p:val>
                                            <p:strVal val="#ppt_x"/>
                                          </p:val>
                                        </p:tav>
                                      </p:tavLst>
                                    </p:anim>
                                    <p:animEffect transition="in" filter="wipe(right)">
                                      <p:cBhvr>
                                        <p:cTn id="32" dur="500"/>
                                        <p:tgtEl>
                                          <p:spTgt spid="11"/>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ppt_x</p:attrName>
                                        </p:attrNameLst>
                                      </p:cBhvr>
                                      <p:tavLst>
                                        <p:tav tm="0">
                                          <p:val>
                                            <p:strVal val="#ppt_x-#ppt_w*1.125000"/>
                                          </p:val>
                                        </p:tav>
                                        <p:tav tm="100000">
                                          <p:val>
                                            <p:strVal val="#ppt_x"/>
                                          </p:val>
                                        </p:tav>
                                      </p:tavLst>
                                    </p:anim>
                                    <p:animEffect transition="in" filter="wipe(right)">
                                      <p:cBhvr>
                                        <p:cTn id="36" dur="500"/>
                                        <p:tgtEl>
                                          <p:spTgt spid="13"/>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ppt_x</p:attrName>
                                        </p:attrNameLst>
                                      </p:cBhvr>
                                      <p:tavLst>
                                        <p:tav tm="0">
                                          <p:val>
                                            <p:strVal val="#ppt_x-#ppt_w*1.125000"/>
                                          </p:val>
                                        </p:tav>
                                        <p:tav tm="100000">
                                          <p:val>
                                            <p:strVal val="#ppt_x"/>
                                          </p:val>
                                        </p:tav>
                                      </p:tavLst>
                                    </p:anim>
                                    <p:animEffect transition="in" filter="wipe(righ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4108C9-053C-4C4A-A231-5721FF9B146D}"/>
              </a:ext>
            </a:extLst>
          </p:cNvPr>
          <p:cNvSpPr>
            <a:spLocks noGrp="1"/>
          </p:cNvSpPr>
          <p:nvPr>
            <p:ph type="title"/>
          </p:nvPr>
        </p:nvSpPr>
        <p:spPr/>
        <p:txBody>
          <a:bodyPr/>
          <a:lstStyle/>
          <a:p>
            <a:pPr algn="ctr"/>
            <a:r>
              <a:rPr kumimoji="1" lang="en-US" altLang="zh-CN" dirty="0"/>
              <a:t>Foundation</a:t>
            </a:r>
            <a:endParaRPr kumimoji="1" lang="zh-CN" altLang="en-US" dirty="0"/>
          </a:p>
        </p:txBody>
      </p:sp>
      <p:sp>
        <p:nvSpPr>
          <p:cNvPr id="6" name="日期占位符 5">
            <a:extLst>
              <a:ext uri="{FF2B5EF4-FFF2-40B4-BE49-F238E27FC236}">
                <a16:creationId xmlns:a16="http://schemas.microsoft.com/office/drawing/2014/main" id="{213F3D92-028E-C442-B327-F66CAF8C5F17}"/>
              </a:ext>
            </a:extLst>
          </p:cNvPr>
          <p:cNvSpPr>
            <a:spLocks noGrp="1"/>
          </p:cNvSpPr>
          <p:nvPr>
            <p:ph type="dt" sz="half" idx="10"/>
          </p:nvPr>
        </p:nvSpPr>
        <p:spPr/>
        <p:txBody>
          <a:bodyPr/>
          <a:lstStyle/>
          <a:p>
            <a:fld id="{D7F841E3-60F5-4CA5-95A9-CFA13B564585}" type="datetime3">
              <a:rPr lang="en-US" smtClean="0"/>
              <a:t>30 June 2020</a:t>
            </a:fld>
            <a:endParaRPr lang="de-DE"/>
          </a:p>
        </p:txBody>
      </p:sp>
      <p:sp>
        <p:nvSpPr>
          <p:cNvPr id="7" name="灯片编号占位符 6">
            <a:extLst>
              <a:ext uri="{FF2B5EF4-FFF2-40B4-BE49-F238E27FC236}">
                <a16:creationId xmlns:a16="http://schemas.microsoft.com/office/drawing/2014/main" id="{572E9FE6-833B-A841-AB12-94E8AB1F1E59}"/>
              </a:ext>
            </a:extLst>
          </p:cNvPr>
          <p:cNvSpPr>
            <a:spLocks noGrp="1"/>
          </p:cNvSpPr>
          <p:nvPr>
            <p:ph type="sldNum" sz="quarter" idx="12"/>
          </p:nvPr>
        </p:nvSpPr>
        <p:spPr/>
        <p:txBody>
          <a:bodyPr/>
          <a:lstStyle/>
          <a:p>
            <a:fld id="{61696EC4-B4CF-4701-AD06-A8439D6D8E12}" type="slidenum">
              <a:rPr lang="de-DE" smtClean="0"/>
              <a:t>7</a:t>
            </a:fld>
            <a:endParaRPr lang="de-DE"/>
          </a:p>
        </p:txBody>
      </p:sp>
      <p:grpSp>
        <p:nvGrpSpPr>
          <p:cNvPr id="9" name="组合 8">
            <a:extLst>
              <a:ext uri="{FF2B5EF4-FFF2-40B4-BE49-F238E27FC236}">
                <a16:creationId xmlns:a16="http://schemas.microsoft.com/office/drawing/2014/main" id="{1E7C6CF3-F57D-E44D-B0C6-FDF860AAE112}"/>
              </a:ext>
            </a:extLst>
          </p:cNvPr>
          <p:cNvGrpSpPr/>
          <p:nvPr/>
        </p:nvGrpSpPr>
        <p:grpSpPr>
          <a:xfrm>
            <a:off x="47999" y="5692850"/>
            <a:ext cx="12096001" cy="476991"/>
            <a:chOff x="47999" y="5692850"/>
            <a:chExt cx="12096001" cy="476991"/>
          </a:xfrm>
        </p:grpSpPr>
        <p:grpSp>
          <p:nvGrpSpPr>
            <p:cNvPr id="10" name="组合 9">
              <a:extLst>
                <a:ext uri="{FF2B5EF4-FFF2-40B4-BE49-F238E27FC236}">
                  <a16:creationId xmlns:a16="http://schemas.microsoft.com/office/drawing/2014/main" id="{1607CCB3-0784-5147-9C48-52CBE2E497A3}"/>
                </a:ext>
              </a:extLst>
            </p:cNvPr>
            <p:cNvGrpSpPr/>
            <p:nvPr/>
          </p:nvGrpSpPr>
          <p:grpSpPr>
            <a:xfrm>
              <a:off x="47999" y="5692850"/>
              <a:ext cx="12096001" cy="476991"/>
              <a:chOff x="47999" y="5692850"/>
              <a:chExt cx="12096001" cy="476991"/>
            </a:xfrm>
          </p:grpSpPr>
          <p:grpSp>
            <p:nvGrpSpPr>
              <p:cNvPr id="12" name="Gruppieren 21">
                <a:extLst>
                  <a:ext uri="{FF2B5EF4-FFF2-40B4-BE49-F238E27FC236}">
                    <a16:creationId xmlns:a16="http://schemas.microsoft.com/office/drawing/2014/main" id="{C97B967A-13E8-E44E-9791-993DF1C31E2E}"/>
                  </a:ext>
                </a:extLst>
              </p:cNvPr>
              <p:cNvGrpSpPr/>
              <p:nvPr/>
            </p:nvGrpSpPr>
            <p:grpSpPr>
              <a:xfrm>
                <a:off x="47999" y="5692850"/>
                <a:ext cx="12096001" cy="476991"/>
                <a:chOff x="25400" y="5986694"/>
                <a:chExt cx="9072000" cy="357743"/>
              </a:xfrm>
            </p:grpSpPr>
            <p:sp>
              <p:nvSpPr>
                <p:cNvPr id="15" name="Textfeld 13">
                  <a:extLst>
                    <a:ext uri="{FF2B5EF4-FFF2-40B4-BE49-F238E27FC236}">
                      <a16:creationId xmlns:a16="http://schemas.microsoft.com/office/drawing/2014/main" id="{65E4B217-C8A0-6347-A09C-671A5E29AA4B}"/>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Foundation</a:t>
                  </a:r>
                </a:p>
              </p:txBody>
            </p:sp>
            <p:sp>
              <p:nvSpPr>
                <p:cNvPr id="16" name="Textfeld 14">
                  <a:extLst>
                    <a:ext uri="{FF2B5EF4-FFF2-40B4-BE49-F238E27FC236}">
                      <a16:creationId xmlns:a16="http://schemas.microsoft.com/office/drawing/2014/main" id="{1F3CF66A-AF7B-9144-9492-3FA81AB3A743}"/>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7" name="Textfeld 10">
                  <a:extLst>
                    <a:ext uri="{FF2B5EF4-FFF2-40B4-BE49-F238E27FC236}">
                      <a16:creationId xmlns:a16="http://schemas.microsoft.com/office/drawing/2014/main" id="{5950263C-8987-3841-9CC0-BEAEA2E1DF04}"/>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8" name="Textfeld 11">
                  <a:extLst>
                    <a:ext uri="{FF2B5EF4-FFF2-40B4-BE49-F238E27FC236}">
                      <a16:creationId xmlns:a16="http://schemas.microsoft.com/office/drawing/2014/main" id="{E9C0D46B-44F9-6A46-AC48-0F6518DDD61E}"/>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9" name="Eingekerbter Richtungspfeil 23">
                  <a:extLst>
                    <a:ext uri="{FF2B5EF4-FFF2-40B4-BE49-F238E27FC236}">
                      <a16:creationId xmlns:a16="http://schemas.microsoft.com/office/drawing/2014/main" id="{D603E340-0B6C-FB4E-8CFA-65C1F9C0A7BC}"/>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20" name="Eingekerbter Richtungspfeil 24">
                  <a:extLst>
                    <a:ext uri="{FF2B5EF4-FFF2-40B4-BE49-F238E27FC236}">
                      <a16:creationId xmlns:a16="http://schemas.microsoft.com/office/drawing/2014/main" id="{3499C499-8731-AA47-99A9-F82D3EEE0365}"/>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1" name="Eingekerbter Richtungspfeil 25">
                  <a:extLst>
                    <a:ext uri="{FF2B5EF4-FFF2-40B4-BE49-F238E27FC236}">
                      <a16:creationId xmlns:a16="http://schemas.microsoft.com/office/drawing/2014/main" id="{FA395FFA-51DF-F747-B129-9BA1BB934E54}"/>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2" name="Textfeld 15">
                  <a:extLst>
                    <a:ext uri="{FF2B5EF4-FFF2-40B4-BE49-F238E27FC236}">
                      <a16:creationId xmlns:a16="http://schemas.microsoft.com/office/drawing/2014/main" id="{8E9253B9-0680-3448-951E-BA879D48539C}"/>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3" name="Eingekerbter Richtungspfeil 27">
                  <a:extLst>
                    <a:ext uri="{FF2B5EF4-FFF2-40B4-BE49-F238E27FC236}">
                      <a16:creationId xmlns:a16="http://schemas.microsoft.com/office/drawing/2014/main" id="{54656962-0040-0D47-AA4D-EE18FF8C5125}"/>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4" name="Gerade Verbindung 28">
                  <a:extLst>
                    <a:ext uri="{FF2B5EF4-FFF2-40B4-BE49-F238E27FC236}">
                      <a16:creationId xmlns:a16="http://schemas.microsoft.com/office/drawing/2014/main" id="{4F3EF0BB-35EA-8042-8516-7632BD0D63C7}"/>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5" name="Eingekerbter Richtungspfeil 29">
                  <a:extLst>
                    <a:ext uri="{FF2B5EF4-FFF2-40B4-BE49-F238E27FC236}">
                      <a16:creationId xmlns:a16="http://schemas.microsoft.com/office/drawing/2014/main" id="{FA5D1647-FBE6-B348-917F-AA8744E07294}"/>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3" name="Textfeld 11">
                <a:extLst>
                  <a:ext uri="{FF2B5EF4-FFF2-40B4-BE49-F238E27FC236}">
                    <a16:creationId xmlns:a16="http://schemas.microsoft.com/office/drawing/2014/main" id="{E957B452-35B4-E244-93BB-1C802864E755}"/>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4" name="Eingekerbter Richtungspfeil 23">
                <a:extLst>
                  <a:ext uri="{FF2B5EF4-FFF2-40B4-BE49-F238E27FC236}">
                    <a16:creationId xmlns:a16="http://schemas.microsoft.com/office/drawing/2014/main" id="{671C9CBE-585D-ED4A-9640-B5E2A4FE3CFA}"/>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11" name="Textfeld 13">
              <a:extLst>
                <a:ext uri="{FF2B5EF4-FFF2-40B4-BE49-F238E27FC236}">
                  <a16:creationId xmlns:a16="http://schemas.microsoft.com/office/drawing/2014/main" id="{72D026D9-A0DD-7746-A0AE-0BC62A90A48E}"/>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Approach</a:t>
              </a:r>
            </a:p>
          </p:txBody>
        </p:sp>
      </p:grpSp>
      <p:sp>
        <p:nvSpPr>
          <p:cNvPr id="27" name="矩形 26">
            <a:extLst>
              <a:ext uri="{FF2B5EF4-FFF2-40B4-BE49-F238E27FC236}">
                <a16:creationId xmlns:a16="http://schemas.microsoft.com/office/drawing/2014/main" id="{2329308B-F613-9C47-80F1-7BB28FB2AC3F}"/>
              </a:ext>
            </a:extLst>
          </p:cNvPr>
          <p:cNvSpPr/>
          <p:nvPr/>
        </p:nvSpPr>
        <p:spPr>
          <a:xfrm>
            <a:off x="-41642" y="1237842"/>
            <a:ext cx="8128000" cy="4318688"/>
          </a:xfrm>
          <a:prstGeom prst="rect">
            <a:avLst/>
          </a:prstGeom>
        </p:spPr>
        <p:txBody>
          <a:bodyPr/>
          <a:lstStyle/>
          <a:p>
            <a:pPr lvl="0">
              <a:buChar char="•"/>
            </a:pPr>
            <a:endParaRPr lang="zh-CN" altLang="en-US"/>
          </a:p>
          <a:p>
            <a:pPr lvl="1">
              <a:buChar char="•"/>
            </a:pPr>
            <a:endParaRPr lang="zh-CN" altLang="en-US"/>
          </a:p>
          <a:p>
            <a:pPr lvl="1">
              <a:buChar char="•"/>
            </a:pPr>
            <a:endParaRPr lang="zh-CN" altLang="en-US"/>
          </a:p>
          <a:p>
            <a:pPr lvl="0">
              <a:buChar char="•"/>
            </a:pPr>
            <a:endParaRPr lang="zh-CN" altLang="en-US"/>
          </a:p>
          <a:p>
            <a:pPr lvl="1">
              <a:buChar char="•"/>
            </a:pPr>
            <a:endParaRPr lang="zh-CN" altLang="en-US"/>
          </a:p>
          <a:p>
            <a:pPr lvl="1">
              <a:buChar char="•"/>
            </a:pPr>
            <a:endParaRPr lang="zh-CN" altLang="en-US"/>
          </a:p>
          <a:p>
            <a:pPr lvl="0">
              <a:buChar char="•"/>
            </a:pPr>
            <a:endParaRPr lang="zh-CN" altLang="en-US"/>
          </a:p>
          <a:p>
            <a:pPr lvl="1">
              <a:buChar char="•"/>
            </a:pPr>
            <a:endParaRPr lang="zh-CN" altLang="en-US"/>
          </a:p>
          <a:p>
            <a:pPr lvl="1">
              <a:buChar char="•"/>
            </a:pPr>
            <a:endParaRPr lang="zh-CN" altLang="en-US"/>
          </a:p>
        </p:txBody>
      </p:sp>
      <p:sp>
        <p:nvSpPr>
          <p:cNvPr id="3" name="任意形状 2">
            <a:extLst>
              <a:ext uri="{FF2B5EF4-FFF2-40B4-BE49-F238E27FC236}">
                <a16:creationId xmlns:a16="http://schemas.microsoft.com/office/drawing/2014/main" id="{C691A95F-287C-4042-BC04-AF80FD064A61}"/>
              </a:ext>
            </a:extLst>
          </p:cNvPr>
          <p:cNvSpPr/>
          <p:nvPr/>
        </p:nvSpPr>
        <p:spPr>
          <a:xfrm rot="1831938">
            <a:off x="2625598" y="4051020"/>
            <a:ext cx="1226463" cy="49042"/>
          </a:xfrm>
          <a:custGeom>
            <a:avLst/>
            <a:gdLst/>
            <a:ahLst/>
            <a:cxnLst/>
            <a:rect l="0" t="0" r="0" b="0"/>
            <a:pathLst>
              <a:path>
                <a:moveTo>
                  <a:pt x="0" y="24521"/>
                </a:moveTo>
                <a:lnTo>
                  <a:pt x="1226463" y="2452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任意形状 4">
            <a:extLst>
              <a:ext uri="{FF2B5EF4-FFF2-40B4-BE49-F238E27FC236}">
                <a16:creationId xmlns:a16="http://schemas.microsoft.com/office/drawing/2014/main" id="{41DA1FC9-0A88-4243-9EA4-3DD2E6373333}"/>
              </a:ext>
            </a:extLst>
          </p:cNvPr>
          <p:cNvSpPr/>
          <p:nvPr/>
        </p:nvSpPr>
        <p:spPr>
          <a:xfrm rot="12020">
            <a:off x="2710625" y="3230669"/>
            <a:ext cx="738734" cy="49042"/>
          </a:xfrm>
          <a:custGeom>
            <a:avLst/>
            <a:gdLst/>
            <a:ahLst/>
            <a:cxnLst/>
            <a:rect l="0" t="0" r="0" b="0"/>
            <a:pathLst>
              <a:path>
                <a:moveTo>
                  <a:pt x="0" y="24521"/>
                </a:moveTo>
                <a:lnTo>
                  <a:pt x="738734" y="2452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形状 7">
            <a:extLst>
              <a:ext uri="{FF2B5EF4-FFF2-40B4-BE49-F238E27FC236}">
                <a16:creationId xmlns:a16="http://schemas.microsoft.com/office/drawing/2014/main" id="{8556828B-57B1-FF4E-9919-3D1D7633852E}"/>
              </a:ext>
            </a:extLst>
          </p:cNvPr>
          <p:cNvSpPr/>
          <p:nvPr/>
        </p:nvSpPr>
        <p:spPr>
          <a:xfrm rot="19827539">
            <a:off x="2635801" y="2449474"/>
            <a:ext cx="1151208" cy="49042"/>
          </a:xfrm>
          <a:custGeom>
            <a:avLst/>
            <a:gdLst/>
            <a:ahLst/>
            <a:cxnLst/>
            <a:rect l="0" t="0" r="0" b="0"/>
            <a:pathLst>
              <a:path>
                <a:moveTo>
                  <a:pt x="0" y="24521"/>
                </a:moveTo>
                <a:lnTo>
                  <a:pt x="1151208" y="2452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椭圆 25">
            <a:extLst>
              <a:ext uri="{FF2B5EF4-FFF2-40B4-BE49-F238E27FC236}">
                <a16:creationId xmlns:a16="http://schemas.microsoft.com/office/drawing/2014/main" id="{7F617E36-E748-A44B-99F0-9B469D1857A3}"/>
              </a:ext>
            </a:extLst>
          </p:cNvPr>
          <p:cNvSpPr/>
          <p:nvPr/>
        </p:nvSpPr>
        <p:spPr>
          <a:xfrm>
            <a:off x="597695" y="2007956"/>
            <a:ext cx="2485802" cy="2485802"/>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33" name="任意形状 32">
            <a:extLst>
              <a:ext uri="{FF2B5EF4-FFF2-40B4-BE49-F238E27FC236}">
                <a16:creationId xmlns:a16="http://schemas.microsoft.com/office/drawing/2014/main" id="{C0EA36B4-5FEC-2D45-960F-063F84B3AA8E}"/>
              </a:ext>
            </a:extLst>
          </p:cNvPr>
          <p:cNvSpPr/>
          <p:nvPr/>
        </p:nvSpPr>
        <p:spPr>
          <a:xfrm>
            <a:off x="3490585" y="1276825"/>
            <a:ext cx="1733802" cy="1095328"/>
          </a:xfrm>
          <a:custGeom>
            <a:avLst/>
            <a:gdLst>
              <a:gd name="connsiteX0" fmla="*/ 0 w 1733802"/>
              <a:gd name="connsiteY0" fmla="*/ 547664 h 1095328"/>
              <a:gd name="connsiteX1" fmla="*/ 866901 w 1733802"/>
              <a:gd name="connsiteY1" fmla="*/ 0 h 1095328"/>
              <a:gd name="connsiteX2" fmla="*/ 1733802 w 1733802"/>
              <a:gd name="connsiteY2" fmla="*/ 547664 h 1095328"/>
              <a:gd name="connsiteX3" fmla="*/ 866901 w 1733802"/>
              <a:gd name="connsiteY3" fmla="*/ 1095328 h 1095328"/>
              <a:gd name="connsiteX4" fmla="*/ 0 w 1733802"/>
              <a:gd name="connsiteY4" fmla="*/ 547664 h 109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802" h="1095328">
                <a:moveTo>
                  <a:pt x="0" y="547664"/>
                </a:moveTo>
                <a:cubicBezTo>
                  <a:pt x="0" y="245198"/>
                  <a:pt x="388125" y="0"/>
                  <a:pt x="866901" y="0"/>
                </a:cubicBezTo>
                <a:cubicBezTo>
                  <a:pt x="1345677" y="0"/>
                  <a:pt x="1733802" y="245198"/>
                  <a:pt x="1733802" y="547664"/>
                </a:cubicBezTo>
                <a:cubicBezTo>
                  <a:pt x="1733802" y="850130"/>
                  <a:pt x="1345677" y="1095328"/>
                  <a:pt x="866901" y="1095328"/>
                </a:cubicBezTo>
                <a:cubicBezTo>
                  <a:pt x="388125" y="1095328"/>
                  <a:pt x="0" y="850130"/>
                  <a:pt x="0" y="54766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069" tIns="170567" rIns="264069" bIns="170567"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Multiple Homography</a:t>
            </a:r>
            <a:endParaRPr lang="zh-CN" altLang="en-US" sz="1600" kern="1200" dirty="0"/>
          </a:p>
        </p:txBody>
      </p:sp>
      <p:sp>
        <p:nvSpPr>
          <p:cNvPr id="34" name="任意形状 33">
            <a:extLst>
              <a:ext uri="{FF2B5EF4-FFF2-40B4-BE49-F238E27FC236}">
                <a16:creationId xmlns:a16="http://schemas.microsoft.com/office/drawing/2014/main" id="{FDECE180-4650-6742-A130-72AF9C0D4D3C}"/>
              </a:ext>
            </a:extLst>
          </p:cNvPr>
          <p:cNvSpPr/>
          <p:nvPr/>
        </p:nvSpPr>
        <p:spPr>
          <a:xfrm>
            <a:off x="3449343" y="2700970"/>
            <a:ext cx="1799114" cy="1117313"/>
          </a:xfrm>
          <a:custGeom>
            <a:avLst/>
            <a:gdLst>
              <a:gd name="connsiteX0" fmla="*/ 0 w 1799114"/>
              <a:gd name="connsiteY0" fmla="*/ 558657 h 1117313"/>
              <a:gd name="connsiteX1" fmla="*/ 899557 w 1799114"/>
              <a:gd name="connsiteY1" fmla="*/ 0 h 1117313"/>
              <a:gd name="connsiteX2" fmla="*/ 1799114 w 1799114"/>
              <a:gd name="connsiteY2" fmla="*/ 558657 h 1117313"/>
              <a:gd name="connsiteX3" fmla="*/ 899557 w 1799114"/>
              <a:gd name="connsiteY3" fmla="*/ 1117314 h 1117313"/>
              <a:gd name="connsiteX4" fmla="*/ 0 w 1799114"/>
              <a:gd name="connsiteY4" fmla="*/ 558657 h 111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14" h="1117313">
                <a:moveTo>
                  <a:pt x="0" y="558657"/>
                </a:moveTo>
                <a:cubicBezTo>
                  <a:pt x="0" y="250119"/>
                  <a:pt x="402745" y="0"/>
                  <a:pt x="899557" y="0"/>
                </a:cubicBezTo>
                <a:cubicBezTo>
                  <a:pt x="1396369" y="0"/>
                  <a:pt x="1799114" y="250119"/>
                  <a:pt x="1799114" y="558657"/>
                </a:cubicBezTo>
                <a:cubicBezTo>
                  <a:pt x="1799114" y="867195"/>
                  <a:pt x="1396369" y="1117314"/>
                  <a:pt x="899557" y="1117314"/>
                </a:cubicBezTo>
                <a:cubicBezTo>
                  <a:pt x="402745" y="1117314"/>
                  <a:pt x="0" y="867195"/>
                  <a:pt x="0" y="55865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6174" tIns="176327" rIns="276174" bIns="176327"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Epipolar Geometry</a:t>
            </a:r>
            <a:endParaRPr lang="zh-CN" altLang="en-US" sz="2000" kern="1200" dirty="0"/>
          </a:p>
        </p:txBody>
      </p:sp>
      <p:sp>
        <p:nvSpPr>
          <p:cNvPr id="35" name="任意形状 34">
            <a:extLst>
              <a:ext uri="{FF2B5EF4-FFF2-40B4-BE49-F238E27FC236}">
                <a16:creationId xmlns:a16="http://schemas.microsoft.com/office/drawing/2014/main" id="{0FCD0119-9261-1B49-8E10-0938F04F4BC1}"/>
              </a:ext>
            </a:extLst>
          </p:cNvPr>
          <p:cNvSpPr/>
          <p:nvPr/>
        </p:nvSpPr>
        <p:spPr>
          <a:xfrm>
            <a:off x="3536732" y="4236328"/>
            <a:ext cx="1632262" cy="992551"/>
          </a:xfrm>
          <a:custGeom>
            <a:avLst/>
            <a:gdLst>
              <a:gd name="connsiteX0" fmla="*/ 0 w 1632262"/>
              <a:gd name="connsiteY0" fmla="*/ 496276 h 992551"/>
              <a:gd name="connsiteX1" fmla="*/ 816131 w 1632262"/>
              <a:gd name="connsiteY1" fmla="*/ 0 h 992551"/>
              <a:gd name="connsiteX2" fmla="*/ 1632262 w 1632262"/>
              <a:gd name="connsiteY2" fmla="*/ 496276 h 992551"/>
              <a:gd name="connsiteX3" fmla="*/ 816131 w 1632262"/>
              <a:gd name="connsiteY3" fmla="*/ 992552 h 992551"/>
              <a:gd name="connsiteX4" fmla="*/ 0 w 1632262"/>
              <a:gd name="connsiteY4" fmla="*/ 496276 h 992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262" h="992551">
                <a:moveTo>
                  <a:pt x="0" y="496276"/>
                </a:moveTo>
                <a:cubicBezTo>
                  <a:pt x="0" y="222190"/>
                  <a:pt x="365394" y="0"/>
                  <a:pt x="816131" y="0"/>
                </a:cubicBezTo>
                <a:cubicBezTo>
                  <a:pt x="1266868" y="0"/>
                  <a:pt x="1632262" y="222190"/>
                  <a:pt x="1632262" y="496276"/>
                </a:cubicBezTo>
                <a:cubicBezTo>
                  <a:pt x="1632262" y="770362"/>
                  <a:pt x="1266868" y="992552"/>
                  <a:pt x="816131" y="992552"/>
                </a:cubicBezTo>
                <a:cubicBezTo>
                  <a:pt x="365394" y="992552"/>
                  <a:pt x="0" y="770362"/>
                  <a:pt x="0" y="49627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469" tIns="156786" rIns="250469" bIns="156786"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Correlation</a:t>
            </a:r>
            <a:endParaRPr lang="zh-CN" altLang="en-US" sz="1800" kern="1200" dirty="0"/>
          </a:p>
        </p:txBody>
      </p:sp>
      <p:sp>
        <p:nvSpPr>
          <p:cNvPr id="29" name="文本框 28">
            <a:extLst>
              <a:ext uri="{FF2B5EF4-FFF2-40B4-BE49-F238E27FC236}">
                <a16:creationId xmlns:a16="http://schemas.microsoft.com/office/drawing/2014/main" id="{0C613058-D504-C641-A34E-E702CAEBD498}"/>
              </a:ext>
            </a:extLst>
          </p:cNvPr>
          <p:cNvSpPr txBox="1"/>
          <p:nvPr/>
        </p:nvSpPr>
        <p:spPr>
          <a:xfrm>
            <a:off x="1362070" y="2686554"/>
            <a:ext cx="1865348" cy="1077218"/>
          </a:xfrm>
          <a:prstGeom prst="rect">
            <a:avLst/>
          </a:prstGeom>
          <a:noFill/>
        </p:spPr>
        <p:txBody>
          <a:bodyPr wrap="square" rtlCol="0">
            <a:spAutoFit/>
          </a:bodyPr>
          <a:lstStyle/>
          <a:p>
            <a:r>
              <a:rPr kumimoji="1" lang="en-US" altLang="zh-CN" sz="3200" dirty="0">
                <a:solidFill>
                  <a:schemeClr val="bg1"/>
                </a:solidFill>
              </a:rPr>
              <a:t>Main Idea</a:t>
            </a:r>
            <a:endParaRPr kumimoji="1" lang="zh-CN" altLang="en-US" sz="3200" dirty="0">
              <a:solidFill>
                <a:schemeClr val="bg1"/>
              </a:solidFill>
            </a:endParaRPr>
          </a:p>
        </p:txBody>
      </p:sp>
      <p:sp>
        <p:nvSpPr>
          <p:cNvPr id="30" name="文本框 29">
            <a:extLst>
              <a:ext uri="{FF2B5EF4-FFF2-40B4-BE49-F238E27FC236}">
                <a16:creationId xmlns:a16="http://schemas.microsoft.com/office/drawing/2014/main" id="{C979F63D-6AFC-1940-B4BF-978B93C1CBB5}"/>
              </a:ext>
            </a:extLst>
          </p:cNvPr>
          <p:cNvSpPr txBox="1"/>
          <p:nvPr/>
        </p:nvSpPr>
        <p:spPr>
          <a:xfrm>
            <a:off x="5245643" y="2929068"/>
            <a:ext cx="6898357" cy="646331"/>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t>Geometry of stereo Images</a:t>
            </a:r>
          </a:p>
          <a:p>
            <a:pPr marL="285750" indent="-285750">
              <a:buFont typeface="Arial" panose="020B0604020202020204" pitchFamily="34" charset="0"/>
              <a:buChar char="•"/>
            </a:pPr>
            <a:r>
              <a:rPr lang="en-US" altLang="zh-CN" dirty="0"/>
              <a:t>Implicit constraints</a:t>
            </a:r>
            <a:endParaRPr lang="zh-CN" altLang="en-US" dirty="0"/>
          </a:p>
        </p:txBody>
      </p:sp>
      <p:sp>
        <p:nvSpPr>
          <p:cNvPr id="31" name="文本框 30">
            <a:extLst>
              <a:ext uri="{FF2B5EF4-FFF2-40B4-BE49-F238E27FC236}">
                <a16:creationId xmlns:a16="http://schemas.microsoft.com/office/drawing/2014/main" id="{BC42955E-1FBF-EF42-9E7C-18FB016CA6A2}"/>
              </a:ext>
            </a:extLst>
          </p:cNvPr>
          <p:cNvSpPr txBox="1"/>
          <p:nvPr/>
        </p:nvSpPr>
        <p:spPr>
          <a:xfrm>
            <a:off x="5219601" y="1477619"/>
            <a:ext cx="5120960" cy="923330"/>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t>Normal Homography</a:t>
            </a:r>
            <a:r>
              <a:rPr lang="zh-CN" altLang="en-US" dirty="0"/>
              <a:t> </a:t>
            </a:r>
            <a:r>
              <a:rPr lang="en-US" altLang="zh-CN" dirty="0"/>
              <a:t>for</a:t>
            </a:r>
            <a:r>
              <a:rPr lang="zh-CN" altLang="en-US" dirty="0"/>
              <a:t> </a:t>
            </a:r>
            <a:r>
              <a:rPr lang="en-US" altLang="zh-CN" dirty="0"/>
              <a:t>planes</a:t>
            </a:r>
            <a:r>
              <a:rPr lang="zh-CN" altLang="en-US" dirty="0"/>
              <a:t> </a:t>
            </a:r>
            <a:r>
              <a:rPr lang="en-US" altLang="zh-CN" dirty="0"/>
              <a:t>projection</a:t>
            </a:r>
            <a:endParaRPr lang="zh-CN" altLang="en-US" dirty="0"/>
          </a:p>
          <a:p>
            <a:pPr marL="285750" lvl="0" indent="-285750">
              <a:buFont typeface="Arial" panose="020B0604020202020204" pitchFamily="34" charset="0"/>
              <a:buChar char="•"/>
            </a:pPr>
            <a:r>
              <a:rPr lang="en-US" altLang="zh-CN" dirty="0"/>
              <a:t>Linked together by latent variables</a:t>
            </a:r>
            <a:endParaRPr lang="zh-CN" altLang="en-US" dirty="0"/>
          </a:p>
          <a:p>
            <a:pPr marL="285750" indent="-285750">
              <a:buFont typeface="Arial" panose="020B0604020202020204" pitchFamily="34" charset="0"/>
              <a:buChar char="•"/>
            </a:pPr>
            <a:endParaRPr kumimoji="1" lang="zh-CN" altLang="en-US" dirty="0"/>
          </a:p>
        </p:txBody>
      </p:sp>
      <p:sp>
        <p:nvSpPr>
          <p:cNvPr id="32" name="文本框 31">
            <a:extLst>
              <a:ext uri="{FF2B5EF4-FFF2-40B4-BE49-F238E27FC236}">
                <a16:creationId xmlns:a16="http://schemas.microsoft.com/office/drawing/2014/main" id="{87D84B63-7FDA-6248-AF5A-533FD0B77D76}"/>
              </a:ext>
            </a:extLst>
          </p:cNvPr>
          <p:cNvSpPr txBox="1"/>
          <p:nvPr/>
        </p:nvSpPr>
        <p:spPr>
          <a:xfrm>
            <a:off x="5286420" y="4403587"/>
            <a:ext cx="6199604" cy="923330"/>
          </a:xfrm>
          <a:prstGeom prst="rect">
            <a:avLst/>
          </a:prstGeom>
          <a:noFill/>
        </p:spPr>
        <p:txBody>
          <a:bodyPr wrap="square" rtlCol="0">
            <a:spAutoFit/>
          </a:bodyPr>
          <a:lstStyle/>
          <a:p>
            <a:pPr marL="285750" lvl="0" indent="-285750">
              <a:buFont typeface="Arial" panose="020B0604020202020204" pitchFamily="34" charset="0"/>
              <a:buChar char="•"/>
            </a:pPr>
            <a:r>
              <a:rPr lang="en-US" altLang="zh-CN" dirty="0"/>
              <a:t>Preferred</a:t>
            </a:r>
            <a:r>
              <a:rPr lang="zh-CN" altLang="en-US" dirty="0"/>
              <a:t> </a:t>
            </a:r>
            <a:r>
              <a:rPr lang="en-US" altLang="zh-CN" dirty="0"/>
              <a:t>in</a:t>
            </a:r>
            <a:r>
              <a:rPr lang="zh-CN" altLang="en-US" dirty="0"/>
              <a:t> </a:t>
            </a:r>
            <a:r>
              <a:rPr lang="en-US" altLang="zh-CN" dirty="0"/>
              <a:t>the</a:t>
            </a:r>
            <a:r>
              <a:rPr lang="zh-CN" altLang="en-US" dirty="0"/>
              <a:t> </a:t>
            </a:r>
            <a:r>
              <a:rPr lang="en-US" altLang="zh-CN" dirty="0"/>
              <a:t>field</a:t>
            </a:r>
            <a:r>
              <a:rPr lang="zh-CN" altLang="en-US" dirty="0"/>
              <a:t> </a:t>
            </a:r>
            <a:r>
              <a:rPr lang="en-US" altLang="zh-CN" dirty="0"/>
              <a:t>of</a:t>
            </a:r>
            <a:r>
              <a:rPr lang="zh-CN" altLang="en-US" dirty="0"/>
              <a:t> </a:t>
            </a:r>
            <a:r>
              <a:rPr lang="en-US" altLang="zh-CN" dirty="0"/>
              <a:t>image</a:t>
            </a:r>
            <a:r>
              <a:rPr lang="zh-CN" altLang="en-US" dirty="0"/>
              <a:t> </a:t>
            </a:r>
            <a:r>
              <a:rPr lang="en-US" altLang="zh-CN" dirty="0"/>
              <a:t>matching</a:t>
            </a:r>
            <a:endParaRPr lang="zh-CN" altLang="en-US" dirty="0"/>
          </a:p>
          <a:p>
            <a:pPr marL="285750" lvl="0" indent="-285750">
              <a:buFont typeface="Arial" panose="020B0604020202020204" pitchFamily="34" charset="0"/>
              <a:buChar char="•"/>
            </a:pPr>
            <a:r>
              <a:rPr lang="en-US" altLang="zh-CN" dirty="0"/>
              <a:t>In the iterative process</a:t>
            </a:r>
            <a:endParaRPr lang="zh-CN" altLang="en-US" dirty="0"/>
          </a:p>
          <a:p>
            <a:endParaRPr kumimoji="1" lang="zh-CN" altLang="en-US" dirty="0"/>
          </a:p>
        </p:txBody>
      </p:sp>
    </p:spTree>
    <p:extLst>
      <p:ext uri="{BB962C8B-B14F-4D97-AF65-F5344CB8AC3E}">
        <p14:creationId xmlns:p14="http://schemas.microsoft.com/office/powerpoint/2010/main" val="301202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FD110C9D-460B-314B-8816-F261673BE4D1}"/>
              </a:ext>
            </a:extLst>
          </p:cNvPr>
          <p:cNvSpPr txBox="1"/>
          <p:nvPr/>
        </p:nvSpPr>
        <p:spPr>
          <a:xfrm>
            <a:off x="535020" y="6858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a:solidFill>
                  <a:srgbClr val="FFFFFF"/>
                </a:solidFill>
                <a:latin typeface="+mj-lt"/>
                <a:ea typeface="+mj-ea"/>
                <a:cs typeface="+mj-cs"/>
              </a:rPr>
              <a:t>Agenda</a:t>
            </a:r>
          </a:p>
        </p:txBody>
      </p:sp>
      <p:sp>
        <p:nvSpPr>
          <p:cNvPr id="2" name="日期占位符 1">
            <a:extLst>
              <a:ext uri="{FF2B5EF4-FFF2-40B4-BE49-F238E27FC236}">
                <a16:creationId xmlns:a16="http://schemas.microsoft.com/office/drawing/2014/main" id="{09057F19-93A5-D74E-A881-2E96C36C1568}"/>
              </a:ext>
            </a:extLst>
          </p:cNvPr>
          <p:cNvSpPr>
            <a:spLocks noGrp="1"/>
          </p:cNvSpPr>
          <p:nvPr>
            <p:ph type="dt" sz="half" idx="10"/>
          </p:nvPr>
        </p:nvSpPr>
        <p:spPr>
          <a:xfrm>
            <a:off x="535021" y="6309360"/>
            <a:ext cx="3046379" cy="365125"/>
          </a:xfrm>
        </p:spPr>
        <p:txBody>
          <a:bodyPr vert="horz" lIns="91440" tIns="45720" rIns="91440" bIns="45720" rtlCol="0" anchor="ctr">
            <a:normAutofit/>
          </a:bodyPr>
          <a:lstStyle/>
          <a:p>
            <a:pPr>
              <a:spcAft>
                <a:spcPts val="600"/>
              </a:spcAft>
            </a:pPr>
            <a:fld id="{CEFB506B-D846-4657-8348-A81F9E0CFEA5}" type="datetime3">
              <a:rPr lang="en-US">
                <a:solidFill>
                  <a:prstClr val="black">
                    <a:tint val="75000"/>
                  </a:prstClr>
                </a:solidFill>
              </a:rPr>
              <a:pPr>
                <a:spcAft>
                  <a:spcPts val="600"/>
                </a:spcAft>
              </a:pPr>
              <a:t>30 June 2020</a:t>
            </a:fld>
            <a:endParaRPr lang="en-US">
              <a:solidFill>
                <a:prstClr val="black">
                  <a:tint val="75000"/>
                </a:prstClr>
              </a:solidFill>
            </a:endParaRPr>
          </a:p>
        </p:txBody>
      </p:sp>
      <p:sp>
        <p:nvSpPr>
          <p:cNvPr id="3" name="灯片编号占位符 2">
            <a:extLst>
              <a:ext uri="{FF2B5EF4-FFF2-40B4-BE49-F238E27FC236}">
                <a16:creationId xmlns:a16="http://schemas.microsoft.com/office/drawing/2014/main" id="{5D2B7B9A-8EB9-1742-BD23-F38BA81656E0}"/>
              </a:ext>
            </a:extLst>
          </p:cNvPr>
          <p:cNvSpPr>
            <a:spLocks noGrp="1"/>
          </p:cNvSpPr>
          <p:nvPr>
            <p:ph type="sldNum" sz="quarter" idx="12"/>
          </p:nvPr>
        </p:nvSpPr>
        <p:spPr>
          <a:xfrm>
            <a:off x="-659573" y="6309359"/>
            <a:ext cx="1088231" cy="365125"/>
          </a:xfrm>
        </p:spPr>
        <p:txBody>
          <a:bodyPr vert="horz" lIns="91440" tIns="45720" rIns="91440" bIns="45720" rtlCol="0" anchor="ctr">
            <a:normAutofit/>
          </a:bodyPr>
          <a:lstStyle/>
          <a:p>
            <a:pPr algn="r">
              <a:spcAft>
                <a:spcPts val="600"/>
              </a:spcAft>
            </a:pPr>
            <a:fld id="{61696EC4-B4CF-4701-AD06-A8439D6D8E12}" type="slidenum">
              <a:rPr lang="en-US"/>
              <a:pPr algn="r">
                <a:spcAft>
                  <a:spcPts val="600"/>
                </a:spcAft>
              </a:pPr>
              <a:t>8</a:t>
            </a:fld>
            <a:endParaRPr lang="en-US" dirty="0"/>
          </a:p>
        </p:txBody>
      </p:sp>
      <p:graphicFrame>
        <p:nvGraphicFramePr>
          <p:cNvPr id="26" name="文本框 23">
            <a:extLst>
              <a:ext uri="{FF2B5EF4-FFF2-40B4-BE49-F238E27FC236}">
                <a16:creationId xmlns:a16="http://schemas.microsoft.com/office/drawing/2014/main" id="{629B52D8-6361-49EF-8B13-7ED05579DF82}"/>
              </a:ext>
            </a:extLst>
          </p:cNvPr>
          <p:cNvGraphicFramePr/>
          <p:nvPr>
            <p:extLst>
              <p:ext uri="{D42A27DB-BD31-4B8C-83A1-F6EECF244321}">
                <p14:modId xmlns:p14="http://schemas.microsoft.com/office/powerpoint/2010/main" val="93868108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Freeform: Shape 35">
            <a:extLst>
              <a:ext uri="{FF2B5EF4-FFF2-40B4-BE49-F238E27FC236}">
                <a16:creationId xmlns:a16="http://schemas.microsoft.com/office/drawing/2014/main" id="{AE2442EF-69D2-374D-A9C5-78EF5D461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37">
            <a:extLst>
              <a:ext uri="{FF2B5EF4-FFF2-40B4-BE49-F238E27FC236}">
                <a16:creationId xmlns:a16="http://schemas.microsoft.com/office/drawing/2014/main" id="{D9191595-12C1-E749-BC16-0D0669776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E505D260-E699-B54B-A133-292B11D76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120A75EF-976E-5F43-9AA3-3CA03A760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8A2E4A91-A80C-3440-8BE6-3A36C5830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4BDBD6E5-83A8-6C4C-B2B4-FDB0BE1A9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A13BC388-983D-C045-82AF-D90878D2C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2CDA2095-6E55-9940-93F2-11D7BDF436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4" name="文本框 23">
            <a:extLst>
              <a:ext uri="{FF2B5EF4-FFF2-40B4-BE49-F238E27FC236}">
                <a16:creationId xmlns:a16="http://schemas.microsoft.com/office/drawing/2014/main" id="{880293D6-04BC-AB41-81D0-7CB8BA0DD17D}"/>
              </a:ext>
            </a:extLst>
          </p:cNvPr>
          <p:cNvSpPr txBox="1"/>
          <p:nvPr/>
        </p:nvSpPr>
        <p:spPr>
          <a:xfrm>
            <a:off x="687420" y="8382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zh-CN" sz="4000" b="1" kern="1200" dirty="0">
                <a:solidFill>
                  <a:srgbClr val="FFFFFF"/>
                </a:solidFill>
                <a:latin typeface="+mj-lt"/>
                <a:ea typeface="+mj-ea"/>
                <a:cs typeface="+mj-cs"/>
              </a:rPr>
              <a:t>Agenda</a:t>
            </a:r>
          </a:p>
        </p:txBody>
      </p:sp>
    </p:spTree>
    <p:extLst>
      <p:ext uri="{BB962C8B-B14F-4D97-AF65-F5344CB8AC3E}">
        <p14:creationId xmlns:p14="http://schemas.microsoft.com/office/powerpoint/2010/main" val="3932451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2E021-80BA-D04B-BD77-4FE74A69A023}"/>
              </a:ext>
            </a:extLst>
          </p:cNvPr>
          <p:cNvSpPr>
            <a:spLocks noGrp="1"/>
          </p:cNvSpPr>
          <p:nvPr>
            <p:ph type="title"/>
          </p:nvPr>
        </p:nvSpPr>
        <p:spPr/>
        <p:txBody>
          <a:bodyPr/>
          <a:lstStyle/>
          <a:p>
            <a:pPr algn="ctr"/>
            <a:r>
              <a:rPr kumimoji="1" lang="en-US" altLang="zh-CN" dirty="0"/>
              <a:t>Projection of Points on Planar Surface</a:t>
            </a:r>
            <a:endParaRPr kumimoji="1" lang="zh-CN" altLang="en-US" dirty="0"/>
          </a:p>
        </p:txBody>
      </p:sp>
      <p:sp>
        <p:nvSpPr>
          <p:cNvPr id="3" name="日期占位符 2">
            <a:extLst>
              <a:ext uri="{FF2B5EF4-FFF2-40B4-BE49-F238E27FC236}">
                <a16:creationId xmlns:a16="http://schemas.microsoft.com/office/drawing/2014/main" id="{F8B77E96-4BF3-C641-9371-29C865ACD138}"/>
              </a:ext>
            </a:extLst>
          </p:cNvPr>
          <p:cNvSpPr>
            <a:spLocks noGrp="1"/>
          </p:cNvSpPr>
          <p:nvPr>
            <p:ph type="dt" sz="half" idx="10"/>
          </p:nvPr>
        </p:nvSpPr>
        <p:spPr/>
        <p:txBody>
          <a:bodyPr/>
          <a:lstStyle/>
          <a:p>
            <a:fld id="{6BF73126-0150-4921-9C1C-1FAE8AF260B6}" type="datetime3">
              <a:rPr lang="en-US" smtClean="0"/>
              <a:t>30 June 2020</a:t>
            </a:fld>
            <a:endParaRPr lang="de-DE"/>
          </a:p>
        </p:txBody>
      </p:sp>
      <p:sp>
        <p:nvSpPr>
          <p:cNvPr id="4" name="灯片编号占位符 3">
            <a:extLst>
              <a:ext uri="{FF2B5EF4-FFF2-40B4-BE49-F238E27FC236}">
                <a16:creationId xmlns:a16="http://schemas.microsoft.com/office/drawing/2014/main" id="{BE7FDE02-46B7-E14E-AFDA-66C1E7A8B5E6}"/>
              </a:ext>
            </a:extLst>
          </p:cNvPr>
          <p:cNvSpPr>
            <a:spLocks noGrp="1"/>
          </p:cNvSpPr>
          <p:nvPr>
            <p:ph type="sldNum" sz="quarter" idx="12"/>
          </p:nvPr>
        </p:nvSpPr>
        <p:spPr/>
        <p:txBody>
          <a:bodyPr/>
          <a:lstStyle/>
          <a:p>
            <a:fld id="{61696EC4-B4CF-4701-AD06-A8439D6D8E12}" type="slidenum">
              <a:rPr lang="de-DE" smtClean="0"/>
              <a:t>9</a:t>
            </a:fld>
            <a:endParaRPr lang="de-DE"/>
          </a:p>
        </p:txBody>
      </p:sp>
      <p:pic>
        <p:nvPicPr>
          <p:cNvPr id="7" name="图片 6">
            <a:extLst>
              <a:ext uri="{FF2B5EF4-FFF2-40B4-BE49-F238E27FC236}">
                <a16:creationId xmlns:a16="http://schemas.microsoft.com/office/drawing/2014/main" id="{B0A29A52-A38C-B646-B80E-3AD427D100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06952" y="1293479"/>
            <a:ext cx="6978093" cy="4492105"/>
          </a:xfrm>
          <a:prstGeom prst="rect">
            <a:avLst/>
          </a:prstGeom>
        </p:spPr>
      </p:pic>
      <p:grpSp>
        <p:nvGrpSpPr>
          <p:cNvPr id="8" name="组合 7">
            <a:extLst>
              <a:ext uri="{FF2B5EF4-FFF2-40B4-BE49-F238E27FC236}">
                <a16:creationId xmlns:a16="http://schemas.microsoft.com/office/drawing/2014/main" id="{B86FE05A-9D4C-B646-95C6-E420E65662AE}"/>
              </a:ext>
            </a:extLst>
          </p:cNvPr>
          <p:cNvGrpSpPr/>
          <p:nvPr/>
        </p:nvGrpSpPr>
        <p:grpSpPr>
          <a:xfrm>
            <a:off x="47999" y="5692850"/>
            <a:ext cx="12096001" cy="476991"/>
            <a:chOff x="47999" y="5692850"/>
            <a:chExt cx="12096001" cy="476991"/>
          </a:xfrm>
        </p:grpSpPr>
        <p:grpSp>
          <p:nvGrpSpPr>
            <p:cNvPr id="9" name="组合 8">
              <a:extLst>
                <a:ext uri="{FF2B5EF4-FFF2-40B4-BE49-F238E27FC236}">
                  <a16:creationId xmlns:a16="http://schemas.microsoft.com/office/drawing/2014/main" id="{97AA7202-394F-8F46-8BD0-9E13831E4700}"/>
                </a:ext>
              </a:extLst>
            </p:cNvPr>
            <p:cNvGrpSpPr/>
            <p:nvPr/>
          </p:nvGrpSpPr>
          <p:grpSpPr>
            <a:xfrm>
              <a:off x="47999" y="5692850"/>
              <a:ext cx="12096001" cy="476991"/>
              <a:chOff x="47999" y="5692850"/>
              <a:chExt cx="12096001" cy="476991"/>
            </a:xfrm>
          </p:grpSpPr>
          <p:grpSp>
            <p:nvGrpSpPr>
              <p:cNvPr id="11" name="Gruppieren 21">
                <a:extLst>
                  <a:ext uri="{FF2B5EF4-FFF2-40B4-BE49-F238E27FC236}">
                    <a16:creationId xmlns:a16="http://schemas.microsoft.com/office/drawing/2014/main" id="{99B12C8D-B887-014D-9360-7FF130DD8D5D}"/>
                  </a:ext>
                </a:extLst>
              </p:cNvPr>
              <p:cNvGrpSpPr/>
              <p:nvPr/>
            </p:nvGrpSpPr>
            <p:grpSpPr>
              <a:xfrm>
                <a:off x="47999" y="5692850"/>
                <a:ext cx="12096001" cy="476991"/>
                <a:chOff x="25400" y="5986694"/>
                <a:chExt cx="9072000" cy="357743"/>
              </a:xfrm>
            </p:grpSpPr>
            <p:sp>
              <p:nvSpPr>
                <p:cNvPr id="14" name="Textfeld 13">
                  <a:extLst>
                    <a:ext uri="{FF2B5EF4-FFF2-40B4-BE49-F238E27FC236}">
                      <a16:creationId xmlns:a16="http://schemas.microsoft.com/office/drawing/2014/main" id="{7BCDAA21-ED1C-D94A-A430-9D399F66F7AA}"/>
                    </a:ext>
                  </a:extLst>
                </p:cNvPr>
                <p:cNvSpPr txBox="1"/>
                <p:nvPr/>
              </p:nvSpPr>
              <p:spPr>
                <a:xfrm>
                  <a:off x="2687052" y="6088089"/>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Foundation</a:t>
                  </a:r>
                </a:p>
              </p:txBody>
            </p:sp>
            <p:sp>
              <p:nvSpPr>
                <p:cNvPr id="15" name="Textfeld 14">
                  <a:extLst>
                    <a:ext uri="{FF2B5EF4-FFF2-40B4-BE49-F238E27FC236}">
                      <a16:creationId xmlns:a16="http://schemas.microsoft.com/office/drawing/2014/main" id="{B2FE5110-B04C-2142-976B-742C675F0313}"/>
                    </a:ext>
                  </a:extLst>
                </p:cNvPr>
                <p:cNvSpPr txBox="1"/>
                <p:nvPr/>
              </p:nvSpPr>
              <p:spPr>
                <a:xfrm>
                  <a:off x="6827641" y="6085072"/>
                  <a:ext cx="1037784"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Improvement</a:t>
                  </a:r>
                </a:p>
              </p:txBody>
            </p:sp>
            <p:sp>
              <p:nvSpPr>
                <p:cNvPr id="16" name="Textfeld 10">
                  <a:extLst>
                    <a:ext uri="{FF2B5EF4-FFF2-40B4-BE49-F238E27FC236}">
                      <a16:creationId xmlns:a16="http://schemas.microsoft.com/office/drawing/2014/main" id="{1CC19A2C-F351-0240-99C1-153B6CCD7E33}"/>
                    </a:ext>
                  </a:extLst>
                </p:cNvPr>
                <p:cNvSpPr txBox="1"/>
                <p:nvPr/>
              </p:nvSpPr>
              <p:spPr>
                <a:xfrm>
                  <a:off x="7963400" y="6085072"/>
                  <a:ext cx="113400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End</a:t>
                  </a:r>
                </a:p>
              </p:txBody>
            </p:sp>
            <p:sp>
              <p:nvSpPr>
                <p:cNvPr id="17" name="Textfeld 11">
                  <a:extLst>
                    <a:ext uri="{FF2B5EF4-FFF2-40B4-BE49-F238E27FC236}">
                      <a16:creationId xmlns:a16="http://schemas.microsoft.com/office/drawing/2014/main" id="{96D2BF3B-C558-E344-A41F-73DD07506DDE}"/>
                    </a:ext>
                  </a:extLst>
                </p:cNvPr>
                <p:cNvSpPr txBox="1"/>
                <p:nvPr/>
              </p:nvSpPr>
              <p:spPr>
                <a:xfrm>
                  <a:off x="1275964" y="6075821"/>
                  <a:ext cx="1134000" cy="2539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Motivation</a:t>
                  </a:r>
                </a:p>
              </p:txBody>
            </p:sp>
            <p:sp>
              <p:nvSpPr>
                <p:cNvPr id="18" name="Eingekerbter Richtungspfeil 23">
                  <a:extLst>
                    <a:ext uri="{FF2B5EF4-FFF2-40B4-BE49-F238E27FC236}">
                      <a16:creationId xmlns:a16="http://schemas.microsoft.com/office/drawing/2014/main" id="{ABB499D4-0389-8E45-AA40-5ED9B8C81FC1}"/>
                    </a:ext>
                  </a:extLst>
                </p:cNvPr>
                <p:cNvSpPr/>
                <p:nvPr/>
              </p:nvSpPr>
              <p:spPr>
                <a:xfrm>
                  <a:off x="2458893"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sp>
              <p:nvSpPr>
                <p:cNvPr id="19" name="Eingekerbter Richtungspfeil 24">
                  <a:extLst>
                    <a:ext uri="{FF2B5EF4-FFF2-40B4-BE49-F238E27FC236}">
                      <a16:creationId xmlns:a16="http://schemas.microsoft.com/office/drawing/2014/main" id="{5D20546F-CB1E-CE43-994B-6AE80897DAFF}"/>
                    </a:ext>
                  </a:extLst>
                </p:cNvPr>
                <p:cNvSpPr/>
                <p:nvPr/>
              </p:nvSpPr>
              <p:spPr>
                <a:xfrm>
                  <a:off x="3844767"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0" name="Eingekerbter Richtungspfeil 25">
                  <a:extLst>
                    <a:ext uri="{FF2B5EF4-FFF2-40B4-BE49-F238E27FC236}">
                      <a16:creationId xmlns:a16="http://schemas.microsoft.com/office/drawing/2014/main" id="{5EF7B26D-29BE-C347-AFCD-BB8F1B4238A3}"/>
                    </a:ext>
                  </a:extLst>
                </p:cNvPr>
                <p:cNvSpPr/>
                <p:nvPr/>
              </p:nvSpPr>
              <p:spPr>
                <a:xfrm>
                  <a:off x="5375794" y="6124208"/>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sp>
              <p:nvSpPr>
                <p:cNvPr id="21" name="Textfeld 15">
                  <a:extLst>
                    <a:ext uri="{FF2B5EF4-FFF2-40B4-BE49-F238E27FC236}">
                      <a16:creationId xmlns:a16="http://schemas.microsoft.com/office/drawing/2014/main" id="{DC89F313-E186-A343-9C8B-F14040656C07}"/>
                    </a:ext>
                  </a:extLst>
                </p:cNvPr>
                <p:cNvSpPr txBox="1"/>
                <p:nvPr/>
              </p:nvSpPr>
              <p:spPr>
                <a:xfrm>
                  <a:off x="5626648" y="6090522"/>
                  <a:ext cx="855042"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Evaluation</a:t>
                  </a:r>
                </a:p>
              </p:txBody>
            </p:sp>
            <p:sp>
              <p:nvSpPr>
                <p:cNvPr id="22" name="Eingekerbter Richtungspfeil 27">
                  <a:extLst>
                    <a:ext uri="{FF2B5EF4-FFF2-40B4-BE49-F238E27FC236}">
                      <a16:creationId xmlns:a16="http://schemas.microsoft.com/office/drawing/2014/main" id="{B5056A81-0775-834A-B00B-99990E822C84}"/>
                    </a:ext>
                  </a:extLst>
                </p:cNvPr>
                <p:cNvSpPr/>
                <p:nvPr/>
              </p:nvSpPr>
              <p:spPr>
                <a:xfrm>
                  <a:off x="7915970"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cxnSp>
              <p:nvCxnSpPr>
                <p:cNvPr id="23" name="Gerade Verbindung 28">
                  <a:extLst>
                    <a:ext uri="{FF2B5EF4-FFF2-40B4-BE49-F238E27FC236}">
                      <a16:creationId xmlns:a16="http://schemas.microsoft.com/office/drawing/2014/main" id="{DFC75BD6-46CA-6A41-BE17-E9812719ED0D}"/>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Eingekerbter Richtungspfeil 29">
                  <a:extLst>
                    <a:ext uri="{FF2B5EF4-FFF2-40B4-BE49-F238E27FC236}">
                      <a16:creationId xmlns:a16="http://schemas.microsoft.com/office/drawing/2014/main" id="{45E7B9A1-EEDF-654C-A007-C9491FEBC45F}"/>
                    </a:ext>
                  </a:extLst>
                </p:cNvPr>
                <p:cNvSpPr/>
                <p:nvPr/>
              </p:nvSpPr>
              <p:spPr>
                <a:xfrm>
                  <a:off x="6626793" y="6138231"/>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solidFill>
                      <a:schemeClr val="tx1"/>
                    </a:solidFill>
                  </a:endParaRPr>
                </a:p>
              </p:txBody>
            </p:sp>
          </p:grpSp>
          <p:sp>
            <p:nvSpPr>
              <p:cNvPr id="12" name="Textfeld 11">
                <a:extLst>
                  <a:ext uri="{FF2B5EF4-FFF2-40B4-BE49-F238E27FC236}">
                    <a16:creationId xmlns:a16="http://schemas.microsoft.com/office/drawing/2014/main" id="{C8C9AB74-4C64-7E49-9229-D3EACF4D1F56}"/>
                  </a:ext>
                </a:extLst>
              </p:cNvPr>
              <p:cNvSpPr txBox="1"/>
              <p:nvPr/>
            </p:nvSpPr>
            <p:spPr>
              <a:xfrm>
                <a:off x="53791" y="5811714"/>
                <a:ext cx="15120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Introduction</a:t>
                </a:r>
              </a:p>
            </p:txBody>
          </p:sp>
          <p:sp>
            <p:nvSpPr>
              <p:cNvPr id="13" name="Eingekerbter Richtungspfeil 23">
                <a:extLst>
                  <a:ext uri="{FF2B5EF4-FFF2-40B4-BE49-F238E27FC236}">
                    <a16:creationId xmlns:a16="http://schemas.microsoft.com/office/drawing/2014/main" id="{88FC2533-E12C-0B47-9A08-C05AA5E2C63B}"/>
                  </a:ext>
                </a:extLst>
              </p:cNvPr>
              <p:cNvSpPr/>
              <p:nvPr/>
            </p:nvSpPr>
            <p:spPr>
              <a:xfrm>
                <a:off x="1525919" y="5894928"/>
                <a:ext cx="211328" cy="211329"/>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solidFill>
                    <a:schemeClr val="tx1"/>
                  </a:solidFill>
                </a:endParaRPr>
              </a:p>
            </p:txBody>
          </p:sp>
        </p:grpSp>
        <p:sp>
          <p:nvSpPr>
            <p:cNvPr id="10" name="Textfeld 13">
              <a:extLst>
                <a:ext uri="{FF2B5EF4-FFF2-40B4-BE49-F238E27FC236}">
                  <a16:creationId xmlns:a16="http://schemas.microsoft.com/office/drawing/2014/main" id="{3829AFE7-8797-034C-8D04-A33E761C9CC8}"/>
                </a:ext>
              </a:extLst>
            </p:cNvPr>
            <p:cNvSpPr txBox="1"/>
            <p:nvPr/>
          </p:nvSpPr>
          <p:spPr>
            <a:xfrm>
              <a:off x="5510837" y="5811686"/>
              <a:ext cx="1512000" cy="338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b="1" dirty="0"/>
                <a:t>Approach</a:t>
              </a:r>
            </a:p>
          </p:txBody>
        </p:sp>
      </p:grpSp>
    </p:spTree>
    <p:extLst>
      <p:ext uri="{BB962C8B-B14F-4D97-AF65-F5344CB8AC3E}">
        <p14:creationId xmlns:p14="http://schemas.microsoft.com/office/powerpoint/2010/main" val="2381666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9|8.1"/>
</p:tagLst>
</file>

<file path=ppt/tags/tag2.xml><?xml version="1.0" encoding="utf-8"?>
<p:tagLst xmlns:a="http://schemas.openxmlformats.org/drawingml/2006/main" xmlns:r="http://schemas.openxmlformats.org/officeDocument/2006/relationships" xmlns:p="http://schemas.openxmlformats.org/presentationml/2006/main">
  <p:tag name="TIMING" val="|7.6"/>
</p:tagLst>
</file>

<file path=ppt/tags/tag3.xml><?xml version="1.0" encoding="utf-8"?>
<p:tagLst xmlns:a="http://schemas.openxmlformats.org/drawingml/2006/main" xmlns:r="http://schemas.openxmlformats.org/officeDocument/2006/relationships" xmlns:p="http://schemas.openxmlformats.org/presentationml/2006/main">
  <p:tag name="TIMING" val="|7.2"/>
</p:tagLst>
</file>

<file path=ppt/theme/theme1.xml><?xml version="1.0" encoding="utf-8"?>
<a:theme xmlns:a="http://schemas.openxmlformats.org/drawingml/2006/main" name="Office">
  <a:themeElements>
    <a:clrScheme name="KIT">
      <a:dk1>
        <a:sysClr val="windowText" lastClr="000000"/>
      </a:dk1>
      <a:lt1>
        <a:sysClr val="window" lastClr="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E_Presentation_Template_16_9..potx" id="{5DAD5F9B-A0D1-4B85-9CE1-377B0BE4B945}" vid="{BA6A6F9C-5C2F-4805-92B7-76C3F2DC0A8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13762</TotalTime>
  <Words>5508</Words>
  <Application>Microsoft Macintosh PowerPoint</Application>
  <PresentationFormat>宽屏</PresentationFormat>
  <Paragraphs>690</Paragraphs>
  <Slides>40</Slides>
  <Notes>39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Arial</vt:lpstr>
      <vt:lpstr>Calibri</vt:lpstr>
      <vt:lpstr>Cambria Math</vt:lpstr>
      <vt:lpstr>Wingdings</vt:lpstr>
      <vt:lpstr>Office</vt:lpstr>
      <vt:lpstr>PowerPoint 演示文稿</vt:lpstr>
      <vt:lpstr>PowerPoint 演示文稿</vt:lpstr>
      <vt:lpstr>Aerial video images</vt:lpstr>
      <vt:lpstr>In other cases：not flat enough </vt:lpstr>
      <vt:lpstr>Registration Technology</vt:lpstr>
      <vt:lpstr>Sparse Methods</vt:lpstr>
      <vt:lpstr>Foundation</vt:lpstr>
      <vt:lpstr>PowerPoint 演示文稿</vt:lpstr>
      <vt:lpstr>Projection of Points on Planar Surface</vt:lpstr>
      <vt:lpstr>Planar Projection Diagram</vt:lpstr>
      <vt:lpstr>Multiple Homography</vt:lpstr>
      <vt:lpstr>  Outline</vt:lpstr>
      <vt:lpstr>Approach</vt:lpstr>
      <vt:lpstr>Rectified Stereo Image</vt:lpstr>
      <vt:lpstr>   The iterative process (Rectified stereo images)</vt:lpstr>
      <vt:lpstr>   Minimization</vt:lpstr>
      <vt:lpstr>Result of Rectified stereo images</vt:lpstr>
      <vt:lpstr>PowerPoint 演示文稿</vt:lpstr>
      <vt:lpstr>PowerPoint 演示文稿</vt:lpstr>
      <vt:lpstr>Result of Rectified stereo images</vt:lpstr>
      <vt:lpstr>Result of Rectified stereo images</vt:lpstr>
      <vt:lpstr>Result of Rectified stereo images</vt:lpstr>
      <vt:lpstr>Result of Rectified stereo images</vt:lpstr>
      <vt:lpstr>Homography for unrectified Image</vt:lpstr>
      <vt:lpstr>The iterative process (unrectified image)</vt:lpstr>
      <vt:lpstr>PowerPoint 演示文稿</vt:lpstr>
      <vt:lpstr>Result of unrectified image</vt:lpstr>
      <vt:lpstr>Result of unrectified image</vt:lpstr>
      <vt:lpstr>Result of unrectified image</vt:lpstr>
      <vt:lpstr>Result of unrectified image</vt:lpstr>
      <vt:lpstr>Result of unrectified image</vt:lpstr>
      <vt:lpstr>PowerPoint 演示文稿</vt:lpstr>
      <vt:lpstr>Evaluation</vt:lpstr>
      <vt:lpstr>Public Datasets</vt:lpstr>
      <vt:lpstr>AdelaideRMF</vt:lpstr>
      <vt:lpstr>Self-built Datasets</vt:lpstr>
      <vt:lpstr>PowerPoint 演示文稿</vt:lpstr>
      <vt:lpstr>Feature improvement </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 cao</dc:creator>
  <cp:lastModifiedBy>bo cao</cp:lastModifiedBy>
  <cp:revision>247</cp:revision>
  <dcterms:created xsi:type="dcterms:W3CDTF">2020-05-01T15:49:43Z</dcterms:created>
  <dcterms:modified xsi:type="dcterms:W3CDTF">2020-06-30T14:57:04Z</dcterms:modified>
</cp:coreProperties>
</file>